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2" r:id="rId19"/>
    <p:sldId id="275" r:id="rId20"/>
    <p:sldId id="276" r:id="rId21"/>
    <p:sldId id="278" r:id="rId22"/>
    <p:sldId id="283" r:id="rId23"/>
    <p:sldId id="281" r:id="rId24"/>
    <p:sldId id="282" r:id="rId25"/>
    <p:sldId id="284" r:id="rId26"/>
    <p:sldId id="285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8" autoAdjust="0"/>
    <p:restoredTop sz="94686" autoAdjust="0"/>
  </p:normalViewPr>
  <p:slideViewPr>
    <p:cSldViewPr>
      <p:cViewPr>
        <p:scale>
          <a:sx n="70" d="100"/>
          <a:sy n="70" d="100"/>
        </p:scale>
        <p:origin x="-1973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B63C-3B9A-4867-9BA1-CEF15C8A145E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1470025"/>
          </a:xfrm>
        </p:spPr>
        <p:txBody>
          <a:bodyPr/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12th NORMAN GA meeting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4714884"/>
            <a:ext cx="6400800" cy="1752600"/>
          </a:xfrm>
        </p:spPr>
        <p:txBody>
          <a:bodyPr/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December 2020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Norman_logo_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428868"/>
            <a:ext cx="5562600" cy="199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7</Words>
  <Application>Microsoft Office PowerPoint</Application>
  <PresentationFormat>On-screen Show (4:3)</PresentationFormat>
  <Paragraphs>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12th NORMAN GA meeting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12th NORMAN GA meeting</dc:title>
  <dc:creator>User</dc:creator>
  <cp:lastModifiedBy>User</cp:lastModifiedBy>
  <cp:revision>68</cp:revision>
  <dcterms:created xsi:type="dcterms:W3CDTF">2020-12-01T14:09:39Z</dcterms:created>
  <dcterms:modified xsi:type="dcterms:W3CDTF">2020-12-02T16:36:56Z</dcterms:modified>
</cp:coreProperties>
</file>