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96" r:id="rId27"/>
    <p:sldId id="295" r:id="rId28"/>
    <p:sldId id="294" r:id="rId29"/>
    <p:sldId id="298" r:id="rId30"/>
    <p:sldId id="297" r:id="rId31"/>
    <p:sldId id="299" r:id="rId32"/>
    <p:sldId id="301" r:id="rId33"/>
    <p:sldId id="300" r:id="rId34"/>
    <p:sldId id="302" r:id="rId35"/>
    <p:sldId id="303" r:id="rId36"/>
    <p:sldId id="304" r:id="rId37"/>
    <p:sldId id="286" r:id="rId38"/>
    <p:sldId id="277" r:id="rId39"/>
    <p:sldId id="287" r:id="rId40"/>
    <p:sldId id="288" r:id="rId41"/>
    <p:sldId id="28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8" autoAdjust="0"/>
    <p:restoredTop sz="94686" autoAdjust="0"/>
  </p:normalViewPr>
  <p:slideViewPr>
    <p:cSldViewPr>
      <p:cViewPr varScale="1">
        <p:scale>
          <a:sx n="84" d="100"/>
          <a:sy n="84" d="100"/>
        </p:scale>
        <p:origin x="-1579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B63C-3B9A-4867-9BA1-CEF15C8A145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6C7B6-F5B4-4A04-9069-E1DCEAFE7B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1470025"/>
          </a:xfrm>
        </p:spPr>
        <p:txBody>
          <a:bodyPr/>
          <a:lstStyle/>
          <a:p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12th NORMAN GA meeting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4714884"/>
            <a:ext cx="6400800" cy="1752600"/>
          </a:xfrm>
        </p:spPr>
        <p:txBody>
          <a:bodyPr/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 December 2020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Norman_logo_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428868"/>
            <a:ext cx="5562600" cy="199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</Words>
  <Application>Microsoft Office PowerPoint</Application>
  <PresentationFormat>On-screen Show (4:3)</PresentationFormat>
  <Paragraphs>2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12th NORMAN GA meeting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12th NORMAN GA meeting</dc:title>
  <dc:creator>User</dc:creator>
  <cp:lastModifiedBy>User</cp:lastModifiedBy>
  <cp:revision>22</cp:revision>
  <dcterms:created xsi:type="dcterms:W3CDTF">2020-12-01T14:09:39Z</dcterms:created>
  <dcterms:modified xsi:type="dcterms:W3CDTF">2020-12-01T15:57:38Z</dcterms:modified>
</cp:coreProperties>
</file>