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58" r:id="rId7"/>
    <p:sldId id="260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58874-DAF6-475A-8609-EFB97585B73B}" v="27" dt="2024-09-05T10:06:22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etitia Six" userId="9f54237a-9fbd-40e5-8f89-29ef67c1db77" providerId="ADAL" clId="{12958874-DAF6-475A-8609-EFB97585B73B}"/>
    <pc:docChg chg="undo custSel addSld delSld modSld sldOrd">
      <pc:chgData name="Laetitia Six" userId="9f54237a-9fbd-40e5-8f89-29ef67c1db77" providerId="ADAL" clId="{12958874-DAF6-475A-8609-EFB97585B73B}" dt="2024-09-06T10:00:02.925" v="3598" actId="20577"/>
      <pc:docMkLst>
        <pc:docMk/>
      </pc:docMkLst>
      <pc:sldChg chg="modSp mod">
        <pc:chgData name="Laetitia Six" userId="9f54237a-9fbd-40e5-8f89-29ef67c1db77" providerId="ADAL" clId="{12958874-DAF6-475A-8609-EFB97585B73B}" dt="2024-09-05T08:39:20.603" v="42" actId="20577"/>
        <pc:sldMkLst>
          <pc:docMk/>
          <pc:sldMk cId="3378653071" sldId="256"/>
        </pc:sldMkLst>
        <pc:spChg chg="mod">
          <ac:chgData name="Laetitia Six" userId="9f54237a-9fbd-40e5-8f89-29ef67c1db77" providerId="ADAL" clId="{12958874-DAF6-475A-8609-EFB97585B73B}" dt="2024-09-05T08:39:20.603" v="42" actId="20577"/>
          <ac:spMkLst>
            <pc:docMk/>
            <pc:sldMk cId="3378653071" sldId="256"/>
            <ac:spMk id="3" creationId="{F5810282-B173-C626-3EAD-5955A733D969}"/>
          </ac:spMkLst>
        </pc:spChg>
      </pc:sldChg>
      <pc:sldChg chg="modSp mod">
        <pc:chgData name="Laetitia Six" userId="9f54237a-9fbd-40e5-8f89-29ef67c1db77" providerId="ADAL" clId="{12958874-DAF6-475A-8609-EFB97585B73B}" dt="2024-09-05T08:43:58.211" v="295" actId="20577"/>
        <pc:sldMkLst>
          <pc:docMk/>
          <pc:sldMk cId="2562213931" sldId="257"/>
        </pc:sldMkLst>
        <pc:spChg chg="mod">
          <ac:chgData name="Laetitia Six" userId="9f54237a-9fbd-40e5-8f89-29ef67c1db77" providerId="ADAL" clId="{12958874-DAF6-475A-8609-EFB97585B73B}" dt="2024-09-05T08:43:58.211" v="295" actId="20577"/>
          <ac:spMkLst>
            <pc:docMk/>
            <pc:sldMk cId="2562213931" sldId="257"/>
            <ac:spMk id="15" creationId="{7FD77144-FA72-4EFF-586C-BE34507C0B6D}"/>
          </ac:spMkLst>
        </pc:spChg>
      </pc:sldChg>
      <pc:sldChg chg="modSp mod">
        <pc:chgData name="Laetitia Six" userId="9f54237a-9fbd-40e5-8f89-29ef67c1db77" providerId="ADAL" clId="{12958874-DAF6-475A-8609-EFB97585B73B}" dt="2024-09-05T08:45:25.201" v="354" actId="20577"/>
        <pc:sldMkLst>
          <pc:docMk/>
          <pc:sldMk cId="358331274" sldId="258"/>
        </pc:sldMkLst>
        <pc:spChg chg="mod">
          <ac:chgData name="Laetitia Six" userId="9f54237a-9fbd-40e5-8f89-29ef67c1db77" providerId="ADAL" clId="{12958874-DAF6-475A-8609-EFB97585B73B}" dt="2024-09-05T08:45:25.201" v="354" actId="20577"/>
          <ac:spMkLst>
            <pc:docMk/>
            <pc:sldMk cId="358331274" sldId="258"/>
            <ac:spMk id="13" creationId="{B71D74FE-3C57-E9BE-C114-4A64D4D83729}"/>
          </ac:spMkLst>
        </pc:spChg>
      </pc:sldChg>
      <pc:sldChg chg="addSp delSp modSp del mod">
        <pc:chgData name="Laetitia Six" userId="9f54237a-9fbd-40e5-8f89-29ef67c1db77" providerId="ADAL" clId="{12958874-DAF6-475A-8609-EFB97585B73B}" dt="2024-09-05T10:04:10.913" v="2552" actId="47"/>
        <pc:sldMkLst>
          <pc:docMk/>
          <pc:sldMk cId="1553547803" sldId="259"/>
        </pc:sldMkLst>
        <pc:spChg chg="add del mod">
          <ac:chgData name="Laetitia Six" userId="9f54237a-9fbd-40e5-8f89-29ef67c1db77" providerId="ADAL" clId="{12958874-DAF6-475A-8609-EFB97585B73B}" dt="2024-09-05T09:27:12.084" v="1533" actId="478"/>
          <ac:spMkLst>
            <pc:docMk/>
            <pc:sldMk cId="1553547803" sldId="259"/>
            <ac:spMk id="3" creationId="{B051F4F0-25E0-B86C-784F-60144DB4A8CF}"/>
          </ac:spMkLst>
        </pc:spChg>
        <pc:spChg chg="mod">
          <ac:chgData name="Laetitia Six" userId="9f54237a-9fbd-40e5-8f89-29ef67c1db77" providerId="ADAL" clId="{12958874-DAF6-475A-8609-EFB97585B73B}" dt="2024-09-05T09:20:44.086" v="1451" actId="20577"/>
          <ac:spMkLst>
            <pc:docMk/>
            <pc:sldMk cId="1553547803" sldId="259"/>
            <ac:spMk id="4" creationId="{C8EFD89E-0F7F-6C15-BCE5-41622A128C55}"/>
          </ac:spMkLst>
        </pc:spChg>
        <pc:spChg chg="add mod">
          <ac:chgData name="Laetitia Six" userId="9f54237a-9fbd-40e5-8f89-29ef67c1db77" providerId="ADAL" clId="{12958874-DAF6-475A-8609-EFB97585B73B}" dt="2024-09-05T09:31:30.250" v="1844" actId="20577"/>
          <ac:spMkLst>
            <pc:docMk/>
            <pc:sldMk cId="1553547803" sldId="259"/>
            <ac:spMk id="6" creationId="{995BD695-9186-30EF-B1A3-3DE34FB18894}"/>
          </ac:spMkLst>
        </pc:spChg>
        <pc:spChg chg="add mod">
          <ac:chgData name="Laetitia Six" userId="9f54237a-9fbd-40e5-8f89-29ef67c1db77" providerId="ADAL" clId="{12958874-DAF6-475A-8609-EFB97585B73B}" dt="2024-09-05T09:30:58.062" v="1806" actId="208"/>
          <ac:spMkLst>
            <pc:docMk/>
            <pc:sldMk cId="1553547803" sldId="259"/>
            <ac:spMk id="13" creationId="{F7842E37-0A61-FE72-FE73-ED914DADA83F}"/>
          </ac:spMkLst>
        </pc:spChg>
        <pc:spChg chg="add mod">
          <ac:chgData name="Laetitia Six" userId="9f54237a-9fbd-40e5-8f89-29ef67c1db77" providerId="ADAL" clId="{12958874-DAF6-475A-8609-EFB97585B73B}" dt="2024-09-05T09:31:39.273" v="1866" actId="20577"/>
          <ac:spMkLst>
            <pc:docMk/>
            <pc:sldMk cId="1553547803" sldId="259"/>
            <ac:spMk id="14" creationId="{181B4DDC-2B13-D57B-2410-E7B1055D0E9A}"/>
          </ac:spMkLst>
        </pc:spChg>
        <pc:spChg chg="mod">
          <ac:chgData name="Laetitia Six" userId="9f54237a-9fbd-40e5-8f89-29ef67c1db77" providerId="ADAL" clId="{12958874-DAF6-475A-8609-EFB97585B73B}" dt="2024-09-05T09:27:57.451" v="1559" actId="1076"/>
          <ac:spMkLst>
            <pc:docMk/>
            <pc:sldMk cId="1553547803" sldId="259"/>
            <ac:spMk id="16" creationId="{1AF74132-7EB1-537D-76BC-4D1D28D0916D}"/>
          </ac:spMkLst>
        </pc:spChg>
        <pc:picChg chg="add mod">
          <ac:chgData name="Laetitia Six" userId="9f54237a-9fbd-40e5-8f89-29ef67c1db77" providerId="ADAL" clId="{12958874-DAF6-475A-8609-EFB97585B73B}" dt="2024-09-05T09:28:07.483" v="1562" actId="1076"/>
          <ac:picMkLst>
            <pc:docMk/>
            <pc:sldMk cId="1553547803" sldId="259"/>
            <ac:picMk id="8" creationId="{19D19A08-50BF-9EE3-487D-1B9D388592BB}"/>
          </ac:picMkLst>
        </pc:picChg>
        <pc:picChg chg="add mod">
          <ac:chgData name="Laetitia Six" userId="9f54237a-9fbd-40e5-8f89-29ef67c1db77" providerId="ADAL" clId="{12958874-DAF6-475A-8609-EFB97585B73B}" dt="2024-09-05T09:28:18.602" v="1564" actId="1076"/>
          <ac:picMkLst>
            <pc:docMk/>
            <pc:sldMk cId="1553547803" sldId="259"/>
            <ac:picMk id="10" creationId="{5E756CE6-0F36-C6D6-5F93-E536C4B4D7FE}"/>
          </ac:picMkLst>
        </pc:picChg>
        <pc:picChg chg="del">
          <ac:chgData name="Laetitia Six" userId="9f54237a-9fbd-40e5-8f89-29ef67c1db77" providerId="ADAL" clId="{12958874-DAF6-475A-8609-EFB97585B73B}" dt="2024-09-05T09:26:48.612" v="1508" actId="478"/>
          <ac:picMkLst>
            <pc:docMk/>
            <pc:sldMk cId="1553547803" sldId="259"/>
            <ac:picMk id="11" creationId="{25FBBC8D-F0F3-824E-23D5-11C90A2A9B1D}"/>
          </ac:picMkLst>
        </pc:picChg>
        <pc:picChg chg="del mod">
          <ac:chgData name="Laetitia Six" userId="9f54237a-9fbd-40e5-8f89-29ef67c1db77" providerId="ADAL" clId="{12958874-DAF6-475A-8609-EFB97585B73B}" dt="2024-09-05T09:20:09.612" v="1418" actId="21"/>
          <ac:picMkLst>
            <pc:docMk/>
            <pc:sldMk cId="1553547803" sldId="259"/>
            <ac:picMk id="15" creationId="{32BF9B8E-DCC3-5292-614F-88EFAEA0B503}"/>
          </ac:picMkLst>
        </pc:picChg>
      </pc:sldChg>
      <pc:sldChg chg="addSp delSp modSp mod ord delAnim modAnim">
        <pc:chgData name="Laetitia Six" userId="9f54237a-9fbd-40e5-8f89-29ef67c1db77" providerId="ADAL" clId="{12958874-DAF6-475A-8609-EFB97585B73B}" dt="2024-09-05T09:56:39.097" v="2004" actId="1076"/>
        <pc:sldMkLst>
          <pc:docMk/>
          <pc:sldMk cId="1708499379" sldId="260"/>
        </pc:sldMkLst>
        <pc:spChg chg="add mod">
          <ac:chgData name="Laetitia Six" userId="9f54237a-9fbd-40e5-8f89-29ef67c1db77" providerId="ADAL" clId="{12958874-DAF6-475A-8609-EFB97585B73B}" dt="2024-09-05T09:55:54.733" v="1998" actId="113"/>
          <ac:spMkLst>
            <pc:docMk/>
            <pc:sldMk cId="1708499379" sldId="260"/>
            <ac:spMk id="2" creationId="{E67DC7F5-830C-96A3-FEA9-8035960ED340}"/>
          </ac:spMkLst>
        </pc:spChg>
        <pc:spChg chg="mod">
          <ac:chgData name="Laetitia Six" userId="9f54237a-9fbd-40e5-8f89-29ef67c1db77" providerId="ADAL" clId="{12958874-DAF6-475A-8609-EFB97585B73B}" dt="2024-09-05T09:56:39.097" v="2004" actId="1076"/>
          <ac:spMkLst>
            <pc:docMk/>
            <pc:sldMk cId="1708499379" sldId="260"/>
            <ac:spMk id="4" creationId="{C8EFD89E-0F7F-6C15-BCE5-41622A128C55}"/>
          </ac:spMkLst>
        </pc:spChg>
        <pc:spChg chg="mod">
          <ac:chgData name="Laetitia Six" userId="9f54237a-9fbd-40e5-8f89-29ef67c1db77" providerId="ADAL" clId="{12958874-DAF6-475A-8609-EFB97585B73B}" dt="2024-09-05T09:32:25.330" v="1871" actId="113"/>
          <ac:spMkLst>
            <pc:docMk/>
            <pc:sldMk cId="1708499379" sldId="260"/>
            <ac:spMk id="17" creationId="{8DA76A71-4A10-2720-0BF6-95719F9CE3B5}"/>
          </ac:spMkLst>
        </pc:spChg>
        <pc:spChg chg="del">
          <ac:chgData name="Laetitia Six" userId="9f54237a-9fbd-40e5-8f89-29ef67c1db77" providerId="ADAL" clId="{12958874-DAF6-475A-8609-EFB97585B73B}" dt="2024-09-05T09:32:01.562" v="1868" actId="478"/>
          <ac:spMkLst>
            <pc:docMk/>
            <pc:sldMk cId="1708499379" sldId="260"/>
            <ac:spMk id="22" creationId="{09001695-7B51-F183-6FA6-78138887A7E4}"/>
          </ac:spMkLst>
        </pc:spChg>
      </pc:sldChg>
      <pc:sldChg chg="addSp delSp modSp add mod">
        <pc:chgData name="Laetitia Six" userId="9f54237a-9fbd-40e5-8f89-29ef67c1db77" providerId="ADAL" clId="{12958874-DAF6-475A-8609-EFB97585B73B}" dt="2024-09-05T09:07:49.639" v="630" actId="404"/>
        <pc:sldMkLst>
          <pc:docMk/>
          <pc:sldMk cId="2136633982" sldId="261"/>
        </pc:sldMkLst>
        <pc:spChg chg="add mod">
          <ac:chgData name="Laetitia Six" userId="9f54237a-9fbd-40e5-8f89-29ef67c1db77" providerId="ADAL" clId="{12958874-DAF6-475A-8609-EFB97585B73B}" dt="2024-09-05T09:06:25.735" v="555" actId="1076"/>
          <ac:spMkLst>
            <pc:docMk/>
            <pc:sldMk cId="2136633982" sldId="261"/>
            <ac:spMk id="4" creationId="{F8E22CCA-897D-92C2-19CF-59DE7C3F23CA}"/>
          </ac:spMkLst>
        </pc:spChg>
        <pc:spChg chg="mod">
          <ac:chgData name="Laetitia Six" userId="9f54237a-9fbd-40e5-8f89-29ef67c1db77" providerId="ADAL" clId="{12958874-DAF6-475A-8609-EFB97585B73B}" dt="2024-09-05T09:07:49.639" v="630" actId="404"/>
          <ac:spMkLst>
            <pc:docMk/>
            <pc:sldMk cId="2136633982" sldId="261"/>
            <ac:spMk id="13" creationId="{B71D74FE-3C57-E9BE-C114-4A64D4D83729}"/>
          </ac:spMkLst>
        </pc:spChg>
        <pc:spChg chg="del mod">
          <ac:chgData name="Laetitia Six" userId="9f54237a-9fbd-40e5-8f89-29ef67c1db77" providerId="ADAL" clId="{12958874-DAF6-475A-8609-EFB97585B73B}" dt="2024-09-05T09:05:53.211" v="401" actId="478"/>
          <ac:spMkLst>
            <pc:docMk/>
            <pc:sldMk cId="2136633982" sldId="261"/>
            <ac:spMk id="15" creationId="{7FD77144-FA72-4EFF-586C-BE34507C0B6D}"/>
          </ac:spMkLst>
        </pc:spChg>
        <pc:spChg chg="add mod">
          <ac:chgData name="Laetitia Six" userId="9f54237a-9fbd-40e5-8f89-29ef67c1db77" providerId="ADAL" clId="{12958874-DAF6-475A-8609-EFB97585B73B}" dt="2024-09-05T09:07:21.514" v="603" actId="1035"/>
          <ac:spMkLst>
            <pc:docMk/>
            <pc:sldMk cId="2136633982" sldId="261"/>
            <ac:spMk id="17" creationId="{DB9AC79B-DB9B-DEFF-A630-15BDAB9916B1}"/>
          </ac:spMkLst>
        </pc:spChg>
        <pc:spChg chg="add mod">
          <ac:chgData name="Laetitia Six" userId="9f54237a-9fbd-40e5-8f89-29ef67c1db77" providerId="ADAL" clId="{12958874-DAF6-475A-8609-EFB97585B73B}" dt="2024-09-05T09:07:35.146" v="607" actId="1076"/>
          <ac:spMkLst>
            <pc:docMk/>
            <pc:sldMk cId="2136633982" sldId="261"/>
            <ac:spMk id="19" creationId="{9B882FDD-890C-31DE-0173-DB7719C1006F}"/>
          </ac:spMkLst>
        </pc:spChg>
        <pc:grpChg chg="del">
          <ac:chgData name="Laetitia Six" userId="9f54237a-9fbd-40e5-8f89-29ef67c1db77" providerId="ADAL" clId="{12958874-DAF6-475A-8609-EFB97585B73B}" dt="2024-09-05T09:06:20.142" v="554" actId="478"/>
          <ac:grpSpMkLst>
            <pc:docMk/>
            <pc:sldMk cId="2136633982" sldId="261"/>
            <ac:grpSpMk id="12" creationId="{F80E629D-5993-9253-E422-28DB5A52C80A}"/>
          </ac:grpSpMkLst>
        </pc:grpChg>
        <pc:picChg chg="add mod">
          <ac:chgData name="Laetitia Six" userId="9f54237a-9fbd-40e5-8f89-29ef67c1db77" providerId="ADAL" clId="{12958874-DAF6-475A-8609-EFB97585B73B}" dt="2024-09-05T09:07:28.530" v="605" actId="1076"/>
          <ac:picMkLst>
            <pc:docMk/>
            <pc:sldMk cId="2136633982" sldId="261"/>
            <ac:picMk id="3" creationId="{A0A51796-49B6-F3BA-DCC5-DC206EEAB517}"/>
          </ac:picMkLst>
        </pc:picChg>
        <pc:picChg chg="add mod">
          <ac:chgData name="Laetitia Six" userId="9f54237a-9fbd-40e5-8f89-29ef67c1db77" providerId="ADAL" clId="{12958874-DAF6-475A-8609-EFB97585B73B}" dt="2024-09-05T09:06:25.735" v="555" actId="1076"/>
          <ac:picMkLst>
            <pc:docMk/>
            <pc:sldMk cId="2136633982" sldId="261"/>
            <ac:picMk id="8" creationId="{01B91459-0A01-2976-AC91-76AA829DBFAF}"/>
          </ac:picMkLst>
        </pc:picChg>
        <pc:picChg chg="add mod">
          <ac:chgData name="Laetitia Six" userId="9f54237a-9fbd-40e5-8f89-29ef67c1db77" providerId="ADAL" clId="{12958874-DAF6-475A-8609-EFB97585B73B}" dt="2024-09-05T09:06:34.464" v="558" actId="1076"/>
          <ac:picMkLst>
            <pc:docMk/>
            <pc:sldMk cId="2136633982" sldId="261"/>
            <ac:picMk id="11" creationId="{FAB1875E-BC59-5B82-09D1-83AC698B8C74}"/>
          </ac:picMkLst>
        </pc:picChg>
        <pc:picChg chg="add mod">
          <ac:chgData name="Laetitia Six" userId="9f54237a-9fbd-40e5-8f89-29ef67c1db77" providerId="ADAL" clId="{12958874-DAF6-475A-8609-EFB97585B73B}" dt="2024-09-05T09:06:55.229" v="561" actId="1076"/>
          <ac:picMkLst>
            <pc:docMk/>
            <pc:sldMk cId="2136633982" sldId="261"/>
            <ac:picMk id="16" creationId="{62F06098-64C2-93BC-77F5-BF90DFB68D3D}"/>
          </ac:picMkLst>
        </pc:picChg>
        <pc:picChg chg="del">
          <ac:chgData name="Laetitia Six" userId="9f54237a-9fbd-40e5-8f89-29ef67c1db77" providerId="ADAL" clId="{12958874-DAF6-475A-8609-EFB97585B73B}" dt="2024-09-05T08:46:15.202" v="380" actId="478"/>
          <ac:picMkLst>
            <pc:docMk/>
            <pc:sldMk cId="2136633982" sldId="261"/>
            <ac:picMk id="18" creationId="{56B00F86-31C0-1BFF-BDE6-D4F6E4AA6077}"/>
          </ac:picMkLst>
        </pc:picChg>
      </pc:sldChg>
      <pc:sldChg chg="del">
        <pc:chgData name="Laetitia Six" userId="9f54237a-9fbd-40e5-8f89-29ef67c1db77" providerId="ADAL" clId="{12958874-DAF6-475A-8609-EFB97585B73B}" dt="2024-09-05T08:45:54.187" v="357" actId="47"/>
        <pc:sldMkLst>
          <pc:docMk/>
          <pc:sldMk cId="2959070923" sldId="261"/>
        </pc:sldMkLst>
      </pc:sldChg>
      <pc:sldChg chg="addSp delSp modSp add mod">
        <pc:chgData name="Laetitia Six" userId="9f54237a-9fbd-40e5-8f89-29ef67c1db77" providerId="ADAL" clId="{12958874-DAF6-475A-8609-EFB97585B73B}" dt="2024-09-05T09:29:35.910" v="1666" actId="207"/>
        <pc:sldMkLst>
          <pc:docMk/>
          <pc:sldMk cId="2921186010" sldId="262"/>
        </pc:sldMkLst>
        <pc:spChg chg="add mod">
          <ac:chgData name="Laetitia Six" userId="9f54237a-9fbd-40e5-8f89-29ef67c1db77" providerId="ADAL" clId="{12958874-DAF6-475A-8609-EFB97585B73B}" dt="2024-09-05T09:29:35.910" v="1666" actId="207"/>
          <ac:spMkLst>
            <pc:docMk/>
            <pc:sldMk cId="2921186010" sldId="262"/>
            <ac:spMk id="2" creationId="{543996C0-D2F0-4BE5-BCA8-604FF3AD19AF}"/>
          </ac:spMkLst>
        </pc:spChg>
        <pc:spChg chg="del">
          <ac:chgData name="Laetitia Six" userId="9f54237a-9fbd-40e5-8f89-29ef67c1db77" providerId="ADAL" clId="{12958874-DAF6-475A-8609-EFB97585B73B}" dt="2024-09-05T09:08:36.396" v="635" actId="478"/>
          <ac:spMkLst>
            <pc:docMk/>
            <pc:sldMk cId="2921186010" sldId="262"/>
            <ac:spMk id="4" creationId="{F8E22CCA-897D-92C2-19CF-59DE7C3F23CA}"/>
          </ac:spMkLst>
        </pc:spChg>
        <pc:spChg chg="mod">
          <ac:chgData name="Laetitia Six" userId="9f54237a-9fbd-40e5-8f89-29ef67c1db77" providerId="ADAL" clId="{12958874-DAF6-475A-8609-EFB97585B73B}" dt="2024-09-05T09:08:42.563" v="640" actId="6549"/>
          <ac:spMkLst>
            <pc:docMk/>
            <pc:sldMk cId="2921186010" sldId="262"/>
            <ac:spMk id="13" creationId="{B71D74FE-3C57-E9BE-C114-4A64D4D83729}"/>
          </ac:spMkLst>
        </pc:spChg>
        <pc:spChg chg="del">
          <ac:chgData name="Laetitia Six" userId="9f54237a-9fbd-40e5-8f89-29ef67c1db77" providerId="ADAL" clId="{12958874-DAF6-475A-8609-EFB97585B73B}" dt="2024-09-05T09:08:38.403" v="638" actId="478"/>
          <ac:spMkLst>
            <pc:docMk/>
            <pc:sldMk cId="2921186010" sldId="262"/>
            <ac:spMk id="17" creationId="{DB9AC79B-DB9B-DEFF-A630-15BDAB9916B1}"/>
          </ac:spMkLst>
        </pc:spChg>
        <pc:spChg chg="del mod">
          <ac:chgData name="Laetitia Six" userId="9f54237a-9fbd-40e5-8f89-29ef67c1db77" providerId="ADAL" clId="{12958874-DAF6-475A-8609-EFB97585B73B}" dt="2024-09-05T09:08:39.362" v="639" actId="478"/>
          <ac:spMkLst>
            <pc:docMk/>
            <pc:sldMk cId="2921186010" sldId="262"/>
            <ac:spMk id="19" creationId="{9B882FDD-890C-31DE-0173-DB7719C1006F}"/>
          </ac:spMkLst>
        </pc:spChg>
        <pc:grpChg chg="add mod">
          <ac:chgData name="Laetitia Six" userId="9f54237a-9fbd-40e5-8f89-29ef67c1db77" providerId="ADAL" clId="{12958874-DAF6-475A-8609-EFB97585B73B}" dt="2024-09-05T09:21:33.924" v="1462" actId="14100"/>
          <ac:grpSpMkLst>
            <pc:docMk/>
            <pc:sldMk cId="2921186010" sldId="262"/>
            <ac:grpSpMk id="6" creationId="{6FF7CC8B-218A-5602-3E52-DE839C1307F9}"/>
          </ac:grpSpMkLst>
        </pc:grpChg>
        <pc:picChg chg="del">
          <ac:chgData name="Laetitia Six" userId="9f54237a-9fbd-40e5-8f89-29ef67c1db77" providerId="ADAL" clId="{12958874-DAF6-475A-8609-EFB97585B73B}" dt="2024-09-05T09:08:34.456" v="633" actId="478"/>
          <ac:picMkLst>
            <pc:docMk/>
            <pc:sldMk cId="2921186010" sldId="262"/>
            <ac:picMk id="3" creationId="{A0A51796-49B6-F3BA-DCC5-DC206EEAB517}"/>
          </ac:picMkLst>
        </pc:picChg>
        <pc:picChg chg="mod">
          <ac:chgData name="Laetitia Six" userId="9f54237a-9fbd-40e5-8f89-29ef67c1db77" providerId="ADAL" clId="{12958874-DAF6-475A-8609-EFB97585B73B}" dt="2024-09-05T09:21:24.812" v="1459"/>
          <ac:picMkLst>
            <pc:docMk/>
            <pc:sldMk cId="2921186010" sldId="262"/>
            <ac:picMk id="7" creationId="{C316E887-0FCA-1A80-14A1-8950CA5ADFF6}"/>
          </ac:picMkLst>
        </pc:picChg>
        <pc:picChg chg="del">
          <ac:chgData name="Laetitia Six" userId="9f54237a-9fbd-40e5-8f89-29ef67c1db77" providerId="ADAL" clId="{12958874-DAF6-475A-8609-EFB97585B73B}" dt="2024-09-05T09:08:35.480" v="634" actId="478"/>
          <ac:picMkLst>
            <pc:docMk/>
            <pc:sldMk cId="2921186010" sldId="262"/>
            <ac:picMk id="8" creationId="{01B91459-0A01-2976-AC91-76AA829DBFAF}"/>
          </ac:picMkLst>
        </pc:picChg>
        <pc:picChg chg="mod">
          <ac:chgData name="Laetitia Six" userId="9f54237a-9fbd-40e5-8f89-29ef67c1db77" providerId="ADAL" clId="{12958874-DAF6-475A-8609-EFB97585B73B}" dt="2024-09-05T09:21:24.812" v="1459"/>
          <ac:picMkLst>
            <pc:docMk/>
            <pc:sldMk cId="2921186010" sldId="262"/>
            <ac:picMk id="9" creationId="{DF19AB24-40E7-35BD-07BC-8BA9B5773106}"/>
          </ac:picMkLst>
        </pc:picChg>
        <pc:picChg chg="del">
          <ac:chgData name="Laetitia Six" userId="9f54237a-9fbd-40e5-8f89-29ef67c1db77" providerId="ADAL" clId="{12958874-DAF6-475A-8609-EFB97585B73B}" dt="2024-09-05T09:08:37.913" v="637" actId="478"/>
          <ac:picMkLst>
            <pc:docMk/>
            <pc:sldMk cId="2921186010" sldId="262"/>
            <ac:picMk id="11" creationId="{FAB1875E-BC59-5B82-09D1-83AC698B8C74}"/>
          </ac:picMkLst>
        </pc:picChg>
        <pc:picChg chg="add mod">
          <ac:chgData name="Laetitia Six" userId="9f54237a-9fbd-40e5-8f89-29ef67c1db77" providerId="ADAL" clId="{12958874-DAF6-475A-8609-EFB97585B73B}" dt="2024-09-05T09:20:19.092" v="1421" actId="1076"/>
          <ac:picMkLst>
            <pc:docMk/>
            <pc:sldMk cId="2921186010" sldId="262"/>
            <ac:picMk id="15" creationId="{32BF9B8E-DCC3-5292-614F-88EFAEA0B503}"/>
          </ac:picMkLst>
        </pc:picChg>
        <pc:picChg chg="del">
          <ac:chgData name="Laetitia Six" userId="9f54237a-9fbd-40e5-8f89-29ef67c1db77" providerId="ADAL" clId="{12958874-DAF6-475A-8609-EFB97585B73B}" dt="2024-09-05T09:08:37.008" v="636" actId="478"/>
          <ac:picMkLst>
            <pc:docMk/>
            <pc:sldMk cId="2921186010" sldId="262"/>
            <ac:picMk id="16" creationId="{62F06098-64C2-93BC-77F5-BF90DFB68D3D}"/>
          </ac:picMkLst>
        </pc:picChg>
      </pc:sldChg>
      <pc:sldChg chg="del">
        <pc:chgData name="Laetitia Six" userId="9f54237a-9fbd-40e5-8f89-29ef67c1db77" providerId="ADAL" clId="{12958874-DAF6-475A-8609-EFB97585B73B}" dt="2024-09-05T08:45:52.510" v="356" actId="47"/>
        <pc:sldMkLst>
          <pc:docMk/>
          <pc:sldMk cId="2445054192" sldId="263"/>
        </pc:sldMkLst>
      </pc:sldChg>
      <pc:sldChg chg="addSp delSp modSp add mod">
        <pc:chgData name="Laetitia Six" userId="9f54237a-9fbd-40e5-8f89-29ef67c1db77" providerId="ADAL" clId="{12958874-DAF6-475A-8609-EFB97585B73B}" dt="2024-09-05T09:26:40.937" v="1507" actId="1076"/>
        <pc:sldMkLst>
          <pc:docMk/>
          <pc:sldMk cId="2533171029" sldId="263"/>
        </pc:sldMkLst>
        <pc:spChg chg="del">
          <ac:chgData name="Laetitia Six" userId="9f54237a-9fbd-40e5-8f89-29ef67c1db77" providerId="ADAL" clId="{12958874-DAF6-475A-8609-EFB97585B73B}" dt="2024-09-05T09:21:13.560" v="1456" actId="478"/>
          <ac:spMkLst>
            <pc:docMk/>
            <pc:sldMk cId="2533171029" sldId="263"/>
            <ac:spMk id="2" creationId="{543996C0-D2F0-4BE5-BCA8-604FF3AD19AF}"/>
          </ac:spMkLst>
        </pc:spChg>
        <pc:spChg chg="add del mod">
          <ac:chgData name="Laetitia Six" userId="9f54237a-9fbd-40e5-8f89-29ef67c1db77" providerId="ADAL" clId="{12958874-DAF6-475A-8609-EFB97585B73B}" dt="2024-09-05T09:21:17.121" v="1457" actId="478"/>
          <ac:spMkLst>
            <pc:docMk/>
            <pc:sldMk cId="2533171029" sldId="263"/>
            <ac:spMk id="4" creationId="{266D95F5-E0F8-1762-2F74-0D8018445E28}"/>
          </ac:spMkLst>
        </pc:spChg>
        <pc:spChg chg="mod">
          <ac:chgData name="Laetitia Six" userId="9f54237a-9fbd-40e5-8f89-29ef67c1db77" providerId="ADAL" clId="{12958874-DAF6-475A-8609-EFB97585B73B}" dt="2024-09-05T09:26:12.961" v="1505" actId="1076"/>
          <ac:spMkLst>
            <pc:docMk/>
            <pc:sldMk cId="2533171029" sldId="263"/>
            <ac:spMk id="13" creationId="{B71D74FE-3C57-E9BE-C114-4A64D4D83729}"/>
          </ac:spMkLst>
        </pc:spChg>
        <pc:grpChg chg="add mod">
          <ac:chgData name="Laetitia Six" userId="9f54237a-9fbd-40e5-8f89-29ef67c1db77" providerId="ADAL" clId="{12958874-DAF6-475A-8609-EFB97585B73B}" dt="2024-09-05T09:21:38.866" v="1463"/>
          <ac:grpSpMkLst>
            <pc:docMk/>
            <pc:sldMk cId="2533171029" sldId="263"/>
            <ac:grpSpMk id="6" creationId="{1243C534-035C-2980-3F48-E837B3E3069B}"/>
          </ac:grpSpMkLst>
        </pc:grpChg>
        <pc:picChg chg="mod">
          <ac:chgData name="Laetitia Six" userId="9f54237a-9fbd-40e5-8f89-29ef67c1db77" providerId="ADAL" clId="{12958874-DAF6-475A-8609-EFB97585B73B}" dt="2024-09-05T09:21:38.866" v="1463"/>
          <ac:picMkLst>
            <pc:docMk/>
            <pc:sldMk cId="2533171029" sldId="263"/>
            <ac:picMk id="7" creationId="{BA53BE4B-33D7-CF79-D2DE-B18581B90556}"/>
          </ac:picMkLst>
        </pc:picChg>
        <pc:picChg chg="mod">
          <ac:chgData name="Laetitia Six" userId="9f54237a-9fbd-40e5-8f89-29ef67c1db77" providerId="ADAL" clId="{12958874-DAF6-475A-8609-EFB97585B73B}" dt="2024-09-05T09:21:38.866" v="1463"/>
          <ac:picMkLst>
            <pc:docMk/>
            <pc:sldMk cId="2533171029" sldId="263"/>
            <ac:picMk id="8" creationId="{B1610254-EE5C-4670-77FB-B0CF171980A4}"/>
          </ac:picMkLst>
        </pc:picChg>
        <pc:picChg chg="add mod">
          <ac:chgData name="Laetitia Six" userId="9f54237a-9fbd-40e5-8f89-29ef67c1db77" providerId="ADAL" clId="{12958874-DAF6-475A-8609-EFB97585B73B}" dt="2024-09-05T09:26:40.937" v="1507" actId="1076"/>
          <ac:picMkLst>
            <pc:docMk/>
            <pc:sldMk cId="2533171029" sldId="263"/>
            <ac:picMk id="10" creationId="{FF6B8CB4-48D4-4EF6-3341-54D36AFD2527}"/>
          </ac:picMkLst>
        </pc:picChg>
        <pc:picChg chg="del">
          <ac:chgData name="Laetitia Six" userId="9f54237a-9fbd-40e5-8f89-29ef67c1db77" providerId="ADAL" clId="{12958874-DAF6-475A-8609-EFB97585B73B}" dt="2024-09-05T09:21:11.385" v="1455" actId="478"/>
          <ac:picMkLst>
            <pc:docMk/>
            <pc:sldMk cId="2533171029" sldId="263"/>
            <ac:picMk id="15" creationId="{32BF9B8E-DCC3-5292-614F-88EFAEA0B503}"/>
          </ac:picMkLst>
        </pc:picChg>
      </pc:sldChg>
      <pc:sldChg chg="modSp add mod">
        <pc:chgData name="Laetitia Six" userId="9f54237a-9fbd-40e5-8f89-29ef67c1db77" providerId="ADAL" clId="{12958874-DAF6-475A-8609-EFB97585B73B}" dt="2024-09-05T09:56:46.792" v="2005" actId="20577"/>
        <pc:sldMkLst>
          <pc:docMk/>
          <pc:sldMk cId="677333097" sldId="264"/>
        </pc:sldMkLst>
        <pc:spChg chg="mod">
          <ac:chgData name="Laetitia Six" userId="9f54237a-9fbd-40e5-8f89-29ef67c1db77" providerId="ADAL" clId="{12958874-DAF6-475A-8609-EFB97585B73B}" dt="2024-09-05T09:56:46.792" v="2005" actId="20577"/>
          <ac:spMkLst>
            <pc:docMk/>
            <pc:sldMk cId="677333097" sldId="264"/>
            <ac:spMk id="4" creationId="{C8EFD89E-0F7F-6C15-BCE5-41622A128C55}"/>
          </ac:spMkLst>
        </pc:spChg>
      </pc:sldChg>
      <pc:sldChg chg="del">
        <pc:chgData name="Laetitia Six" userId="9f54237a-9fbd-40e5-8f89-29ef67c1db77" providerId="ADAL" clId="{12958874-DAF6-475A-8609-EFB97585B73B}" dt="2024-09-05T08:45:44.022" v="355" actId="47"/>
        <pc:sldMkLst>
          <pc:docMk/>
          <pc:sldMk cId="2937723870" sldId="264"/>
        </pc:sldMkLst>
      </pc:sldChg>
      <pc:sldChg chg="addSp delSp modSp add mod delAnim">
        <pc:chgData name="Laetitia Six" userId="9f54237a-9fbd-40e5-8f89-29ef67c1db77" providerId="ADAL" clId="{12958874-DAF6-475A-8609-EFB97585B73B}" dt="2024-09-05T10:03:56.175" v="2551" actId="20577"/>
        <pc:sldMkLst>
          <pc:docMk/>
          <pc:sldMk cId="1998637991" sldId="265"/>
        </pc:sldMkLst>
        <pc:spChg chg="del mod">
          <ac:chgData name="Laetitia Six" userId="9f54237a-9fbd-40e5-8f89-29ef67c1db77" providerId="ADAL" clId="{12958874-DAF6-475A-8609-EFB97585B73B}" dt="2024-09-05T09:53:36.377" v="1938" actId="21"/>
          <ac:spMkLst>
            <pc:docMk/>
            <pc:sldMk cId="1998637991" sldId="265"/>
            <ac:spMk id="3" creationId="{E67DC7F5-830C-96A3-FEA9-8035960ED340}"/>
          </ac:spMkLst>
        </pc:spChg>
        <pc:spChg chg="mod">
          <ac:chgData name="Laetitia Six" userId="9f54237a-9fbd-40e5-8f89-29ef67c1db77" providerId="ADAL" clId="{12958874-DAF6-475A-8609-EFB97585B73B}" dt="2024-09-05T09:58:06.758" v="2201" actId="20577"/>
          <ac:spMkLst>
            <pc:docMk/>
            <pc:sldMk cId="1998637991" sldId="265"/>
            <ac:spMk id="4" creationId="{C8EFD89E-0F7F-6C15-BCE5-41622A128C55}"/>
          </ac:spMkLst>
        </pc:spChg>
        <pc:spChg chg="add mod">
          <ac:chgData name="Laetitia Six" userId="9f54237a-9fbd-40e5-8f89-29ef67c1db77" providerId="ADAL" clId="{12958874-DAF6-475A-8609-EFB97585B73B}" dt="2024-09-05T10:03:56.175" v="2551" actId="20577"/>
          <ac:spMkLst>
            <pc:docMk/>
            <pc:sldMk cId="1998637991" sldId="265"/>
            <ac:spMk id="6" creationId="{2F6AA7F5-2ACB-9DDA-4753-0E55F33608F4}"/>
          </ac:spMkLst>
        </pc:spChg>
        <pc:spChg chg="del">
          <ac:chgData name="Laetitia Six" userId="9f54237a-9fbd-40e5-8f89-29ef67c1db77" providerId="ADAL" clId="{12958874-DAF6-475A-8609-EFB97585B73B}" dt="2024-09-05T09:53:02.750" v="1874" actId="478"/>
          <ac:spMkLst>
            <pc:docMk/>
            <pc:sldMk cId="1998637991" sldId="265"/>
            <ac:spMk id="17" creationId="{8DA76A71-4A10-2720-0BF6-95719F9CE3B5}"/>
          </ac:spMkLst>
        </pc:spChg>
        <pc:spChg chg="del">
          <ac:chgData name="Laetitia Six" userId="9f54237a-9fbd-40e5-8f89-29ef67c1db77" providerId="ADAL" clId="{12958874-DAF6-475A-8609-EFB97585B73B}" dt="2024-09-05T09:53:04.332" v="1875" actId="478"/>
          <ac:spMkLst>
            <pc:docMk/>
            <pc:sldMk cId="1998637991" sldId="265"/>
            <ac:spMk id="18" creationId="{2BD73C81-6C4F-3A79-7054-244EE4C3D7BA}"/>
          </ac:spMkLst>
        </pc:spChg>
        <pc:picChg chg="del">
          <ac:chgData name="Laetitia Six" userId="9f54237a-9fbd-40e5-8f89-29ef67c1db77" providerId="ADAL" clId="{12958874-DAF6-475A-8609-EFB97585B73B}" dt="2024-09-05T09:53:01.366" v="1873" actId="478"/>
          <ac:picMkLst>
            <pc:docMk/>
            <pc:sldMk cId="1998637991" sldId="265"/>
            <ac:picMk id="14" creationId="{DBB5D186-EC1B-2812-FA0F-4D38C8642EE8}"/>
          </ac:picMkLst>
        </pc:picChg>
        <pc:cxnChg chg="del">
          <ac:chgData name="Laetitia Six" userId="9f54237a-9fbd-40e5-8f89-29ef67c1db77" providerId="ADAL" clId="{12958874-DAF6-475A-8609-EFB97585B73B}" dt="2024-09-05T09:53:05.032" v="1876" actId="478"/>
          <ac:cxnSpMkLst>
            <pc:docMk/>
            <pc:sldMk cId="1998637991" sldId="265"/>
            <ac:cxnSpMk id="20" creationId="{9BF5BA62-FBA4-C335-1FFF-ED527028CBA8}"/>
          </ac:cxnSpMkLst>
        </pc:cxnChg>
      </pc:sldChg>
      <pc:sldChg chg="addSp delSp modSp add mod">
        <pc:chgData name="Laetitia Six" userId="9f54237a-9fbd-40e5-8f89-29ef67c1db77" providerId="ADAL" clId="{12958874-DAF6-475A-8609-EFB97585B73B}" dt="2024-09-05T10:05:37.313" v="2611" actId="17032"/>
        <pc:sldMkLst>
          <pc:docMk/>
          <pc:sldMk cId="2083131234" sldId="266"/>
        </pc:sldMkLst>
        <pc:spChg chg="add del mod">
          <ac:chgData name="Laetitia Six" userId="9f54237a-9fbd-40e5-8f89-29ef67c1db77" providerId="ADAL" clId="{12958874-DAF6-475A-8609-EFB97585B73B}" dt="2024-09-05T10:04:26.481" v="2557" actId="478"/>
          <ac:spMkLst>
            <pc:docMk/>
            <pc:sldMk cId="2083131234" sldId="266"/>
            <ac:spMk id="3" creationId="{7E4730EA-33F9-9FAE-4158-695D8E6171A3}"/>
          </ac:spMkLst>
        </pc:spChg>
        <pc:spChg chg="del">
          <ac:chgData name="Laetitia Six" userId="9f54237a-9fbd-40e5-8f89-29ef67c1db77" providerId="ADAL" clId="{12958874-DAF6-475A-8609-EFB97585B73B}" dt="2024-09-05T10:04:21.059" v="2554" actId="478"/>
          <ac:spMkLst>
            <pc:docMk/>
            <pc:sldMk cId="2083131234" sldId="266"/>
            <ac:spMk id="4" creationId="{C8EFD89E-0F7F-6C15-BCE5-41622A128C55}"/>
          </ac:spMkLst>
        </pc:spChg>
        <pc:spChg chg="del">
          <ac:chgData name="Laetitia Six" userId="9f54237a-9fbd-40e5-8f89-29ef67c1db77" providerId="ADAL" clId="{12958874-DAF6-475A-8609-EFB97585B73B}" dt="2024-09-05T10:04:23.087" v="2555" actId="478"/>
          <ac:spMkLst>
            <pc:docMk/>
            <pc:sldMk cId="2083131234" sldId="266"/>
            <ac:spMk id="6" creationId="{2F6AA7F5-2ACB-9DDA-4753-0E55F33608F4}"/>
          </ac:spMkLst>
        </pc:spChg>
        <pc:spChg chg="add del mod">
          <ac:chgData name="Laetitia Six" userId="9f54237a-9fbd-40e5-8f89-29ef67c1db77" providerId="ADAL" clId="{12958874-DAF6-475A-8609-EFB97585B73B}" dt="2024-09-05T10:04:25.076" v="2556" actId="478"/>
          <ac:spMkLst>
            <pc:docMk/>
            <pc:sldMk cId="2083131234" sldId="266"/>
            <ac:spMk id="10" creationId="{E489B338-F703-453E-1E62-03C5ADABC518}"/>
          </ac:spMkLst>
        </pc:spChg>
        <pc:spChg chg="add mod">
          <ac:chgData name="Laetitia Six" userId="9f54237a-9fbd-40e5-8f89-29ef67c1db77" providerId="ADAL" clId="{12958874-DAF6-475A-8609-EFB97585B73B}" dt="2024-09-05T10:05:37.313" v="2611" actId="17032"/>
          <ac:spMkLst>
            <pc:docMk/>
            <pc:sldMk cId="2083131234" sldId="266"/>
            <ac:spMk id="14" creationId="{E5888553-1653-7B5D-1B5C-574FC21B996D}"/>
          </ac:spMkLst>
        </pc:spChg>
        <pc:picChg chg="add mod">
          <ac:chgData name="Laetitia Six" userId="9f54237a-9fbd-40e5-8f89-29ef67c1db77" providerId="ADAL" clId="{12958874-DAF6-475A-8609-EFB97585B73B}" dt="2024-09-05T10:04:57.458" v="2562" actId="1076"/>
          <ac:picMkLst>
            <pc:docMk/>
            <pc:sldMk cId="2083131234" sldId="266"/>
            <ac:picMk id="13" creationId="{B41CCFD4-C7D9-A976-685F-0272C3A287E4}"/>
          </ac:picMkLst>
        </pc:picChg>
      </pc:sldChg>
      <pc:sldChg chg="addSp delSp modSp add mod">
        <pc:chgData name="Laetitia Six" userId="9f54237a-9fbd-40e5-8f89-29ef67c1db77" providerId="ADAL" clId="{12958874-DAF6-475A-8609-EFB97585B73B}" dt="2024-09-06T10:00:02.925" v="3598" actId="20577"/>
        <pc:sldMkLst>
          <pc:docMk/>
          <pc:sldMk cId="885292001" sldId="267"/>
        </pc:sldMkLst>
        <pc:spChg chg="add mod">
          <ac:chgData name="Laetitia Six" userId="9f54237a-9fbd-40e5-8f89-29ef67c1db77" providerId="ADAL" clId="{12958874-DAF6-475A-8609-EFB97585B73B}" dt="2024-09-06T09:57:10.911" v="3591" actId="1076"/>
          <ac:spMkLst>
            <pc:docMk/>
            <pc:sldMk cId="885292001" sldId="267"/>
            <ac:spMk id="2" creationId="{E194E09F-13BB-8F80-0E83-2734FAF4491B}"/>
          </ac:spMkLst>
        </pc:spChg>
        <pc:spChg chg="add mod">
          <ac:chgData name="Laetitia Six" userId="9f54237a-9fbd-40e5-8f89-29ef67c1db77" providerId="ADAL" clId="{12958874-DAF6-475A-8609-EFB97585B73B}" dt="2024-09-06T10:00:02.925" v="3598" actId="20577"/>
          <ac:spMkLst>
            <pc:docMk/>
            <pc:sldMk cId="885292001" sldId="267"/>
            <ac:spMk id="3" creationId="{76C6EDF4-1063-20CD-74C8-8960D3488309}"/>
          </ac:spMkLst>
        </pc:spChg>
        <pc:spChg chg="del">
          <ac:chgData name="Laetitia Six" userId="9f54237a-9fbd-40e5-8f89-29ef67c1db77" providerId="ADAL" clId="{12958874-DAF6-475A-8609-EFB97585B73B}" dt="2024-09-05T10:06:09.444" v="2625" actId="478"/>
          <ac:spMkLst>
            <pc:docMk/>
            <pc:sldMk cId="885292001" sldId="267"/>
            <ac:spMk id="14" creationId="{E5888553-1653-7B5D-1B5C-574FC21B996D}"/>
          </ac:spMkLst>
        </pc:spChg>
        <pc:picChg chg="add del">
          <ac:chgData name="Laetitia Six" userId="9f54237a-9fbd-40e5-8f89-29ef67c1db77" providerId="ADAL" clId="{12958874-DAF6-475A-8609-EFB97585B73B}" dt="2024-09-05T10:11:07.552" v="3148" actId="478"/>
          <ac:picMkLst>
            <pc:docMk/>
            <pc:sldMk cId="885292001" sldId="267"/>
            <ac:picMk id="6" creationId="{D70938F6-7760-597F-B350-63382C20DBEE}"/>
          </ac:picMkLst>
        </pc:picChg>
        <pc:picChg chg="del">
          <ac:chgData name="Laetitia Six" userId="9f54237a-9fbd-40e5-8f89-29ef67c1db77" providerId="ADAL" clId="{12958874-DAF6-475A-8609-EFB97585B73B}" dt="2024-09-05T10:06:08.022" v="2624" actId="478"/>
          <ac:picMkLst>
            <pc:docMk/>
            <pc:sldMk cId="885292001" sldId="267"/>
            <ac:picMk id="13" creationId="{B41CCFD4-C7D9-A976-685F-0272C3A287E4}"/>
          </ac:picMkLst>
        </pc:picChg>
      </pc:sldChg>
    </pc:docChg>
  </pc:docChgLst>
  <pc:docChgLst>
    <pc:chgData name="Laetitia Six" userId="9f54237a-9fbd-40e5-8f89-29ef67c1db77" providerId="ADAL" clId="{8D88607C-4AAD-41BB-AD2E-2CBF5D171914}"/>
    <pc:docChg chg="undo custSel addSld delSld modSld">
      <pc:chgData name="Laetitia Six" userId="9f54237a-9fbd-40e5-8f89-29ef67c1db77" providerId="ADAL" clId="{8D88607C-4AAD-41BB-AD2E-2CBF5D171914}" dt="2024-07-01T06:55:01.593" v="41" actId="404"/>
      <pc:docMkLst>
        <pc:docMk/>
      </pc:docMkLst>
      <pc:sldChg chg="modSp mod">
        <pc:chgData name="Laetitia Six" userId="9f54237a-9fbd-40e5-8f89-29ef67c1db77" providerId="ADAL" clId="{8D88607C-4AAD-41BB-AD2E-2CBF5D171914}" dt="2024-07-01T06:55:01.593" v="41" actId="404"/>
        <pc:sldMkLst>
          <pc:docMk/>
          <pc:sldMk cId="2959070923" sldId="261"/>
        </pc:sldMkLst>
        <pc:spChg chg="mod">
          <ac:chgData name="Laetitia Six" userId="9f54237a-9fbd-40e5-8f89-29ef67c1db77" providerId="ADAL" clId="{8D88607C-4AAD-41BB-AD2E-2CBF5D171914}" dt="2024-07-01T06:54:40.481" v="36" actId="1076"/>
          <ac:spMkLst>
            <pc:docMk/>
            <pc:sldMk cId="2959070923" sldId="261"/>
            <ac:spMk id="2" creationId="{4C1A6B29-556A-41FB-BF61-5D092A2A11F9}"/>
          </ac:spMkLst>
        </pc:spChg>
        <pc:spChg chg="mod">
          <ac:chgData name="Laetitia Six" userId="9f54237a-9fbd-40e5-8f89-29ef67c1db77" providerId="ADAL" clId="{8D88607C-4AAD-41BB-AD2E-2CBF5D171914}" dt="2024-07-01T06:55:01.593" v="41" actId="404"/>
          <ac:spMkLst>
            <pc:docMk/>
            <pc:sldMk cId="2959070923" sldId="261"/>
            <ac:spMk id="6" creationId="{2F3BD30C-1D2C-C6DB-ACC6-6F4CE757A702}"/>
          </ac:spMkLst>
        </pc:spChg>
        <pc:spChg chg="mod">
          <ac:chgData name="Laetitia Six" userId="9f54237a-9fbd-40e5-8f89-29ef67c1db77" providerId="ADAL" clId="{8D88607C-4AAD-41BB-AD2E-2CBF5D171914}" dt="2024-07-01T06:54:25.497" v="32" actId="14100"/>
          <ac:spMkLst>
            <pc:docMk/>
            <pc:sldMk cId="2959070923" sldId="261"/>
            <ac:spMk id="10" creationId="{B444D4C3-9F5A-524B-C895-DADBEC147600}"/>
          </ac:spMkLst>
        </pc:spChg>
        <pc:picChg chg="mod">
          <ac:chgData name="Laetitia Six" userId="9f54237a-9fbd-40e5-8f89-29ef67c1db77" providerId="ADAL" clId="{8D88607C-4AAD-41BB-AD2E-2CBF5D171914}" dt="2024-07-01T06:54:36.438" v="35" actId="1076"/>
          <ac:picMkLst>
            <pc:docMk/>
            <pc:sldMk cId="2959070923" sldId="261"/>
            <ac:picMk id="1026" creationId="{3B3E16CC-5EB8-4970-A483-DE301A9C3259}"/>
          </ac:picMkLst>
        </pc:picChg>
      </pc:sldChg>
      <pc:sldChg chg="del">
        <pc:chgData name="Laetitia Six" userId="9f54237a-9fbd-40e5-8f89-29ef67c1db77" providerId="ADAL" clId="{8D88607C-4AAD-41BB-AD2E-2CBF5D171914}" dt="2024-07-01T06:53:29.042" v="1" actId="47"/>
        <pc:sldMkLst>
          <pc:docMk/>
          <pc:sldMk cId="3275360667" sldId="262"/>
        </pc:sldMkLst>
      </pc:sldChg>
      <pc:sldChg chg="modSp add mod">
        <pc:chgData name="Laetitia Six" userId="9f54237a-9fbd-40e5-8f89-29ef67c1db77" providerId="ADAL" clId="{8D88607C-4AAD-41BB-AD2E-2CBF5D171914}" dt="2024-07-01T06:53:42.786" v="26" actId="1076"/>
        <pc:sldMkLst>
          <pc:docMk/>
          <pc:sldMk cId="2937723870" sldId="264"/>
        </pc:sldMkLst>
        <pc:spChg chg="mod">
          <ac:chgData name="Laetitia Six" userId="9f54237a-9fbd-40e5-8f89-29ef67c1db77" providerId="ADAL" clId="{8D88607C-4AAD-41BB-AD2E-2CBF5D171914}" dt="2024-07-01T06:53:42.786" v="26" actId="1076"/>
          <ac:spMkLst>
            <pc:docMk/>
            <pc:sldMk cId="2937723870" sldId="264"/>
            <ac:spMk id="10" creationId="{B444D4C3-9F5A-524B-C895-DADBEC1476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18C2-01B5-4BC5-9251-72A57D336D0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C3FB-2844-40FB-BA38-3A2352F1F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FC3FB-2844-40FB-BA38-3A2352F1FC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FC3FB-2844-40FB-BA38-3A2352F1F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FC3FB-2844-40FB-BA38-3A2352F1FC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FC3FB-2844-40FB-BA38-3A2352F1FC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2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9E81-8924-FCBC-AC6B-24B118906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FDD64-A9E6-736A-548C-5F231B54C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1237-8047-C8C9-E41A-769CFD08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676B3-DB2E-2A6D-0F77-7FEFCC1B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75BA-31DB-F565-1CA4-F20230A8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D15A-C41F-6003-0212-56EA68DB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D08B9-A6EF-3A1A-49FE-0C9E17C04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C3872-0993-C836-A774-D4A253A4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C83D-1A3F-9E7D-6357-03058AC8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4068-20E9-8068-216E-B0CB5371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3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962D1-0EC7-434D-12FD-2E87122B3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AAFF1-2886-9D62-855D-1033BBDA4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28B-6720-2FE1-D049-1AAE26D5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461B-6CF6-1453-E816-54D727C9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7EF14-A77B-F980-EDE8-D9CB1202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7592-B1C0-311D-6492-11E805A9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2D3A-9A1A-30FD-7274-5B39ED16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C4509-9658-FA59-0E77-F830A05A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557C-25A9-5EF9-D3F7-48F4A4CA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ADB5F-11AF-2CCD-EAC0-5DFD4388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CE4D-E9A4-12AB-229D-A7808E34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D28CA-467B-E270-7B93-D3E2457E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3B2B-8956-C7DD-AD1B-885B3A49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F6C4-81CA-CCEC-96F9-50696C0A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6B738-62A8-17A0-D9F9-949D8C47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317-509D-B02E-ADF4-B45CE837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DCAD-A3C4-0EE0-3380-F69D47C94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95D39-62E3-CAAB-1C97-406EEBCD0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CD7E-1763-D80A-B780-3F0553D1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B8144-5BB0-7CC9-0373-88C6F2AB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DF8E8-42FD-8B7F-B558-FD189CD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7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5DA8-56C2-656A-E937-07E9BAAB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7B528-9296-E6A5-C97B-067622FB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935DA-A4CC-2297-735F-C7E7F390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BE826-1819-D28C-8CF4-E95790086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CAB1A-5057-1728-C1F0-843A350CB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6D1A0-49D2-E4E3-0107-0F85F804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3F325-7CD9-E54A-670F-5240214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0EDCC-AC0F-A3B1-D373-93AA564C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5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CAEA-83ED-68B4-36C5-2DDEE99E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121BD-A61B-0305-9686-BB1233C5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7BF88-5B7C-18E8-E10B-7D9E2B8C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1E6C5-D8B2-2645-5C36-FDD2A09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C10A0-7C3D-C905-B9DB-EAD7C7D1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C54E6-8335-C038-6FE6-E1DCE191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32DAA-F39E-9CE7-6CFA-0D5774A7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E7E0-BC46-A9C3-C328-110E2DA6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E029-8276-6AB7-FDFE-1765ECFB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F074A-6328-29D9-9501-2E26BD033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270A3-AB39-F9D7-EBF8-5F5D33F8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763D6-95D7-6388-427E-A2480358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C121C-B0B9-3EDA-1BF9-1BC8FAB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492B-B9C7-0563-E459-CF5BC9D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F6A33-70B0-A826-3C72-6AFE6F5A8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CA65B-4D95-F2E6-AF20-65C39DC3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71910-537E-21A2-680B-92EFE6F6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4A2CC-915F-E942-21AF-F0341D29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A8502-6650-3E25-55D1-B46A3C8B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10F40-F0D9-9CA4-B352-F975A07E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49ECE-2B95-E117-B629-F4E593630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E246-8D12-D525-064D-4DBABF721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DE20B-A836-4455-9CC9-654A3D25DAB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AD5A-BBC8-DD4B-C22E-E4D6A23C7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EEE-4E81-462E-4DE6-B74B38BAD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9A0F7-4B3E-4C98-BD00-A27873B04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Laetitia.six@ovam.be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Annegret.Biegel-Engler@uba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B0637-FD48-706C-9B36-BE3EAE7C0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96" y="457201"/>
            <a:ext cx="5814240" cy="155687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dirty="0"/>
              <a:t>WG 7: Contaminants of emerging concern in soil and the terrestrial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10282-B173-C626-3EAD-5955A733D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396" y="2277036"/>
            <a:ext cx="5814239" cy="346115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Meeting 6</a:t>
            </a:r>
            <a:r>
              <a:rPr lang="en-US" sz="2000" baseline="30000" dirty="0"/>
              <a:t>th</a:t>
            </a:r>
            <a:r>
              <a:rPr lang="en-US" sz="2000" dirty="0"/>
              <a:t> of September 2024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Annegret Biegel-Engler (UBA) and Laetitia Six (OVAM)</a:t>
            </a:r>
          </a:p>
          <a:p>
            <a:pPr algn="l"/>
            <a:endParaRPr lang="en-US" sz="2000" dirty="0">
              <a:hlinkClick r:id="rId2"/>
            </a:endParaRPr>
          </a:p>
          <a:p>
            <a:pPr algn="l"/>
            <a:r>
              <a:rPr lang="en-US" sz="2000" dirty="0">
                <a:hlinkClick r:id="rId2"/>
              </a:rPr>
              <a:t>Annegret.Biegel-Engler@uba.de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Laetitia.six@ovam.be</a:t>
            </a:r>
            <a:r>
              <a:rPr lang="en-US" sz="20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5F2588-7E04-894C-92F8-BB89DBF0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835" y="3835115"/>
            <a:ext cx="3712869" cy="21438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878" y="87181"/>
            <a:ext cx="2276793" cy="9431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35966" y="5569371"/>
            <a:ext cx="3712869" cy="1168576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pic>
        <p:nvPicPr>
          <p:cNvPr id="14" name="Picture 13" descr="A hand holding a handful of dirt&#10;&#10;Description automatically generated">
            <a:extLst>
              <a:ext uri="{FF2B5EF4-FFF2-40B4-BE49-F238E27FC236}">
                <a16:creationId xmlns:a16="http://schemas.microsoft.com/office/drawing/2014/main" id="{B29F5319-0305-0795-8109-94C634CCB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35" y="1254737"/>
            <a:ext cx="3712868" cy="2476483"/>
          </a:xfrm>
          <a:prstGeom prst="rect">
            <a:avLst/>
          </a:prstGeom>
        </p:spPr>
      </p:pic>
      <p:pic>
        <p:nvPicPr>
          <p:cNvPr id="20" name="Graphic 19" descr="Email outline">
            <a:extLst>
              <a:ext uri="{FF2B5EF4-FFF2-40B4-BE49-F238E27FC236}">
                <a16:creationId xmlns:a16="http://schemas.microsoft.com/office/drawing/2014/main" id="{54092183-EF1E-0BA5-1788-56A072F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295" y="4140255"/>
            <a:ext cx="675100" cy="6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75" y="87181"/>
            <a:ext cx="1709896" cy="708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90500" y="5676899"/>
            <a:ext cx="3658335" cy="1061047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pic>
        <p:nvPicPr>
          <p:cNvPr id="13" name="Picture 12" descr="Person writing on notebook">
            <a:extLst>
              <a:ext uri="{FF2B5EF4-FFF2-40B4-BE49-F238E27FC236}">
                <a16:creationId xmlns:a16="http://schemas.microsoft.com/office/drawing/2014/main" id="{B41CCFD4-C7D9-A976-685F-0272C3A28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7" y="1395177"/>
            <a:ext cx="6591655" cy="3573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888553-1653-7B5D-1B5C-574FC21B996D}"/>
              </a:ext>
            </a:extLst>
          </p:cNvPr>
          <p:cNvSpPr txBox="1"/>
          <p:nvPr/>
        </p:nvSpPr>
        <p:spPr>
          <a:xfrm>
            <a:off x="7610475" y="2351782"/>
            <a:ext cx="3942793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3200" dirty="0"/>
              <a:t>Call: </a:t>
            </a:r>
            <a:r>
              <a:rPr lang="nl-BE" sz="3200" dirty="0" err="1"/>
              <a:t>Volunteers</a:t>
            </a:r>
            <a:r>
              <a:rPr lang="nl-BE" sz="3200" dirty="0"/>
              <a:t> for project </a:t>
            </a:r>
            <a:r>
              <a:rPr lang="nl-BE" sz="3200" dirty="0" err="1"/>
              <a:t>writing</a:t>
            </a:r>
            <a:r>
              <a:rPr lang="nl-BE" sz="32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13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75" y="87181"/>
            <a:ext cx="1709896" cy="708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90500" y="5676899"/>
            <a:ext cx="3658335" cy="1061047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E194E09F-13BB-8F80-0E83-2734FAF4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249921"/>
            <a:ext cx="10515600" cy="1325563"/>
          </a:xfrm>
        </p:spPr>
        <p:txBody>
          <a:bodyPr/>
          <a:lstStyle/>
          <a:p>
            <a:r>
              <a:rPr lang="nl-BE" dirty="0"/>
              <a:t>Next steps? 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6C6EDF4-1063-20CD-74C8-8960D348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838900"/>
            <a:ext cx="11449050" cy="47657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err="1"/>
              <a:t>Define</a:t>
            </a:r>
            <a:r>
              <a:rPr lang="nl-BE" dirty="0"/>
              <a:t> </a:t>
            </a:r>
            <a:r>
              <a:rPr lang="nl-BE" dirty="0" err="1"/>
              <a:t>dedicated</a:t>
            </a:r>
            <a:r>
              <a:rPr lang="nl-BE" dirty="0"/>
              <a:t> project </a:t>
            </a:r>
            <a:r>
              <a:rPr lang="nl-BE" dirty="0" err="1"/>
              <a:t>writing</a:t>
            </a:r>
            <a:r>
              <a:rPr lang="nl-BE" dirty="0"/>
              <a:t> </a:t>
            </a:r>
            <a:r>
              <a:rPr lang="nl-BE" dirty="0" err="1"/>
              <a:t>group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Project </a:t>
            </a:r>
            <a:r>
              <a:rPr lang="nl-BE" dirty="0" err="1"/>
              <a:t>writing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draft </a:t>
            </a:r>
            <a:r>
              <a:rPr lang="nl-BE" dirty="0" err="1">
                <a:sym typeface="Wingdings" panose="05000000000000000000" pitchFamily="2" charset="2"/>
              </a:rPr>
              <a:t>proposal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group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by</a:t>
            </a:r>
            <a:r>
              <a:rPr lang="nl-BE" dirty="0">
                <a:sym typeface="Wingdings" panose="05000000000000000000" pitchFamily="2" charset="2"/>
              </a:rPr>
              <a:t> 3-4 December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Soil</a:t>
            </a:r>
            <a:r>
              <a:rPr lang="nl-BE" dirty="0"/>
              <a:t> week in </a:t>
            </a:r>
            <a:r>
              <a:rPr lang="nl-BE" dirty="0" err="1"/>
              <a:t>Bxl</a:t>
            </a:r>
            <a:r>
              <a:rPr lang="nl-BE" dirty="0"/>
              <a:t> – </a:t>
            </a:r>
            <a:r>
              <a:rPr lang="nl-BE" dirty="0" err="1"/>
              <a:t>contribution</a:t>
            </a:r>
            <a:r>
              <a:rPr lang="nl-BE" dirty="0"/>
              <a:t>? (via Xenia)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GA meeting in Rome 3-4 December (4th </a:t>
            </a:r>
            <a:r>
              <a:rPr lang="nl-BE" dirty="0" err="1"/>
              <a:t>until</a:t>
            </a:r>
            <a:r>
              <a:rPr lang="nl-BE" dirty="0"/>
              <a:t> lunch time)</a:t>
            </a:r>
          </a:p>
          <a:p>
            <a:pPr lvl="1"/>
            <a:r>
              <a:rPr lang="nl-BE" sz="2000" dirty="0" err="1"/>
              <a:t>Need</a:t>
            </a:r>
            <a:r>
              <a:rPr lang="nl-BE" sz="2000" dirty="0"/>
              <a:t> for a back-</a:t>
            </a:r>
            <a:r>
              <a:rPr lang="nl-BE" sz="2000" dirty="0" err="1"/>
              <a:t>to</a:t>
            </a:r>
            <a:r>
              <a:rPr lang="nl-BE" sz="2000" dirty="0"/>
              <a:t>-back meeting?</a:t>
            </a:r>
          </a:p>
          <a:p>
            <a:pPr lvl="1"/>
            <a:r>
              <a:rPr lang="nl-BE" sz="2000" dirty="0" err="1"/>
              <a:t>Propose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host a World </a:t>
            </a:r>
            <a:r>
              <a:rPr lang="nl-BE" sz="2000" dirty="0" err="1"/>
              <a:t>Cafe</a:t>
            </a:r>
            <a:r>
              <a:rPr lang="nl-BE" sz="2000" dirty="0"/>
              <a:t> </a:t>
            </a:r>
            <a:r>
              <a:rPr lang="nl-BE" sz="2000" dirty="0" err="1"/>
              <a:t>session</a:t>
            </a:r>
            <a:r>
              <a:rPr lang="nl-BE" sz="2000" dirty="0"/>
              <a:t>? Or a </a:t>
            </a:r>
            <a:r>
              <a:rPr lang="nl-BE" sz="2000" dirty="0" err="1"/>
              <a:t>seperate</a:t>
            </a:r>
            <a:r>
              <a:rPr lang="nl-BE" sz="2000" dirty="0"/>
              <a:t> </a:t>
            </a:r>
            <a:r>
              <a:rPr lang="nl-BE" sz="2000" dirty="0" err="1"/>
              <a:t>session</a:t>
            </a:r>
            <a:r>
              <a:rPr lang="nl-BE" sz="2000" dirty="0"/>
              <a:t> for </a:t>
            </a:r>
            <a:r>
              <a:rPr lang="nl-BE" sz="2000" dirty="0" err="1"/>
              <a:t>discussion</a:t>
            </a:r>
            <a:r>
              <a:rPr lang="nl-BE" sz="2000" dirty="0"/>
              <a:t>? </a:t>
            </a:r>
            <a:r>
              <a:rPr lang="nl-BE" sz="2000" dirty="0">
                <a:sym typeface="Wingdings" panose="05000000000000000000" pitchFamily="2" charset="2"/>
              </a:rPr>
              <a:t> Valeria agenda</a:t>
            </a:r>
            <a:endParaRPr lang="nl-BE" sz="2000" dirty="0"/>
          </a:p>
          <a:p>
            <a:pPr lvl="1"/>
            <a:r>
              <a:rPr lang="nl-BE" sz="2000" dirty="0" err="1"/>
              <a:t>Other</a:t>
            </a:r>
            <a:r>
              <a:rPr lang="nl-BE" sz="2000" dirty="0"/>
              <a:t> </a:t>
            </a:r>
            <a:r>
              <a:rPr lang="nl-BE" sz="2000" dirty="0" err="1"/>
              <a:t>ideas</a:t>
            </a:r>
            <a:r>
              <a:rPr lang="nl-BE" sz="2000" dirty="0"/>
              <a:t>? Get view of </a:t>
            </a:r>
            <a:r>
              <a:rPr lang="nl-BE" sz="2000" dirty="0" err="1"/>
              <a:t>ongoing</a:t>
            </a:r>
            <a:r>
              <a:rPr lang="nl-BE" sz="2000" dirty="0"/>
              <a:t> </a:t>
            </a:r>
            <a:r>
              <a:rPr lang="nl-BE" sz="2000" dirty="0" err="1"/>
              <a:t>soil</a:t>
            </a:r>
            <a:r>
              <a:rPr lang="nl-BE" sz="2000" dirty="0"/>
              <a:t> project via short </a:t>
            </a:r>
            <a:r>
              <a:rPr lang="nl-BE" sz="2000" dirty="0" err="1"/>
              <a:t>presentations</a:t>
            </a:r>
            <a:r>
              <a:rPr lang="nl-BE" sz="2000" dirty="0"/>
              <a:t>- look for </a:t>
            </a:r>
            <a:r>
              <a:rPr lang="nl-BE" sz="2000" dirty="0" err="1"/>
              <a:t>connections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dirty="0" err="1"/>
              <a:t>Finalisation</a:t>
            </a:r>
            <a:r>
              <a:rPr lang="nl-BE" dirty="0"/>
              <a:t> of project </a:t>
            </a:r>
            <a:r>
              <a:rPr lang="nl-BE" dirty="0" err="1"/>
              <a:t>proposal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/>
              <a:t>feedback GA</a:t>
            </a:r>
            <a:endParaRPr lang="nl-BE" dirty="0"/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Project start </a:t>
            </a:r>
            <a:r>
              <a:rPr lang="nl-BE" dirty="0" err="1"/>
              <a:t>upon</a:t>
            </a:r>
            <a:r>
              <a:rPr lang="nl-BE" dirty="0"/>
              <a:t> </a:t>
            </a:r>
            <a:r>
              <a:rPr lang="nl-BE" dirty="0" err="1"/>
              <a:t>approval</a:t>
            </a:r>
            <a:endParaRPr lang="nl-BE" dirty="0"/>
          </a:p>
          <a:p>
            <a:pPr lvl="1"/>
            <a:r>
              <a:rPr lang="nl-BE" sz="2000" dirty="0" err="1"/>
              <a:t>Work</a:t>
            </a:r>
            <a:r>
              <a:rPr lang="nl-BE" sz="2000" dirty="0"/>
              <a:t> </a:t>
            </a:r>
            <a:r>
              <a:rPr lang="nl-BE" sz="2000" dirty="0" err="1"/>
              <a:t>according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defined</a:t>
            </a:r>
            <a:r>
              <a:rPr lang="nl-BE" sz="2000" dirty="0"/>
              <a:t> </a:t>
            </a:r>
            <a:r>
              <a:rPr lang="nl-BE" sz="2000" dirty="0" err="1"/>
              <a:t>WGs</a:t>
            </a:r>
            <a:r>
              <a:rPr lang="nl-BE" sz="2000" dirty="0"/>
              <a:t> – </a:t>
            </a:r>
            <a:r>
              <a:rPr lang="nl-BE" sz="2000" dirty="0" err="1"/>
              <a:t>volunteers</a:t>
            </a:r>
            <a:r>
              <a:rPr lang="nl-BE" sz="2000" dirty="0"/>
              <a:t> </a:t>
            </a:r>
            <a:r>
              <a:rPr lang="nl-BE" sz="2000" dirty="0" err="1"/>
              <a:t>needed</a:t>
            </a:r>
            <a:r>
              <a:rPr lang="nl-BE" sz="2000" dirty="0"/>
              <a:t>!! 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Online </a:t>
            </a:r>
            <a:r>
              <a:rPr lang="nl-BE" dirty="0" err="1"/>
              <a:t>and</a:t>
            </a:r>
            <a:r>
              <a:rPr lang="nl-BE" dirty="0"/>
              <a:t> live workshops </a:t>
            </a:r>
            <a:r>
              <a:rPr lang="nl-BE" sz="2400" dirty="0"/>
              <a:t>(budget for </a:t>
            </a:r>
            <a:r>
              <a:rPr lang="nl-BE" sz="2400" dirty="0" err="1"/>
              <a:t>travel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</a:t>
            </a:r>
            <a:r>
              <a:rPr lang="nl-BE" sz="2400" dirty="0" err="1"/>
              <a:t>imbedded</a:t>
            </a:r>
            <a:r>
              <a:rPr lang="nl-BE" sz="2400" dirty="0"/>
              <a:t> in the JPA </a:t>
            </a:r>
            <a:r>
              <a:rPr lang="nl-BE" sz="2400" dirty="0" err="1"/>
              <a:t>proposal</a:t>
            </a:r>
            <a:r>
              <a:rPr lang="nl-BE" sz="2400" dirty="0"/>
              <a:t>)</a:t>
            </a:r>
          </a:p>
          <a:p>
            <a:pPr lvl="1"/>
            <a:r>
              <a:rPr lang="nl-BE" sz="2000" dirty="0"/>
              <a:t>Kick-off meeting </a:t>
            </a:r>
            <a:r>
              <a:rPr lang="nl-BE" sz="2000" dirty="0" err="1"/>
              <a:t>beginning</a:t>
            </a:r>
            <a:r>
              <a:rPr lang="nl-BE" sz="2000" dirty="0"/>
              <a:t> 2025?</a:t>
            </a:r>
          </a:p>
          <a:p>
            <a:pPr marL="457200" indent="-457200">
              <a:buFont typeface="+mj-lt"/>
              <a:buAutoNum type="arabicPeriod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8529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78" y="87181"/>
            <a:ext cx="2276793" cy="9431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35966" y="5569371"/>
            <a:ext cx="3712869" cy="1168576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B71D74FE-3C57-E9BE-C114-4A64D4D8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meeting?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FD77144-FA72-4EFF-586C-BE34507C0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515" y="1690688"/>
            <a:ext cx="6599310" cy="4463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400" b="1" dirty="0" err="1">
                <a:solidFill>
                  <a:srgbClr val="00B050"/>
                </a:solidFill>
              </a:rPr>
              <a:t>Prepare</a:t>
            </a:r>
            <a:r>
              <a:rPr lang="nl-BE" sz="2400" b="1" dirty="0">
                <a:solidFill>
                  <a:srgbClr val="00B050"/>
                </a:solidFill>
              </a:rPr>
              <a:t> the WG7 project </a:t>
            </a:r>
            <a:r>
              <a:rPr lang="nl-BE" sz="2400" b="1" dirty="0" err="1">
                <a:solidFill>
                  <a:srgbClr val="00B050"/>
                </a:solidFill>
              </a:rPr>
              <a:t>propasal</a:t>
            </a:r>
            <a:r>
              <a:rPr lang="nl-BE" sz="2400" b="1" dirty="0">
                <a:solidFill>
                  <a:srgbClr val="00B050"/>
                </a:solidFill>
              </a:rPr>
              <a:t> for </a:t>
            </a:r>
            <a:r>
              <a:rPr lang="nl-BE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JPA 2025</a:t>
            </a:r>
          </a:p>
          <a:p>
            <a:pPr marL="0" indent="0">
              <a:buNone/>
            </a:pPr>
            <a:endParaRPr lang="nl-B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400" dirty="0">
                <a:sym typeface="Wingdings" panose="05000000000000000000" pitchFamily="2" charset="2"/>
              </a:rPr>
              <a:t>Agenda:</a:t>
            </a:r>
          </a:p>
          <a:p>
            <a:pPr marL="457200" indent="-457200">
              <a:buAutoNum type="arabicPeriod"/>
            </a:pPr>
            <a:r>
              <a:rPr lang="nl-BE" sz="2000" dirty="0" err="1">
                <a:sym typeface="Wingdings" panose="05000000000000000000" pitchFamily="2" charset="2"/>
              </a:rPr>
              <a:t>Recap</a:t>
            </a:r>
            <a:r>
              <a:rPr lang="nl-BE" sz="2000" dirty="0">
                <a:sym typeface="Wingdings" panose="05000000000000000000" pitchFamily="2" charset="2"/>
              </a:rPr>
              <a:t> of last meeting</a:t>
            </a:r>
          </a:p>
          <a:p>
            <a:pPr marL="457200" indent="-457200">
              <a:buAutoNum type="arabicPeriod"/>
            </a:pPr>
            <a:r>
              <a:rPr lang="en-US" sz="2000" dirty="0"/>
              <a:t>Feedback JRC workshop “Soil Pollution and Remediation: Data and Knowledge Structuring, Harmonizing and Sharing” 30-07-2024, ISPRA </a:t>
            </a:r>
          </a:p>
          <a:p>
            <a:pPr marL="457200" indent="-457200">
              <a:buAutoNum type="arabicPeriod"/>
            </a:pPr>
            <a:r>
              <a:rPr lang="en-US" sz="2000" dirty="0"/>
              <a:t>Defining the project</a:t>
            </a:r>
          </a:p>
          <a:p>
            <a:pPr lvl="1"/>
            <a:r>
              <a:rPr lang="en-US" sz="1600" dirty="0"/>
              <a:t>Project aims</a:t>
            </a:r>
          </a:p>
          <a:p>
            <a:pPr lvl="1"/>
            <a:r>
              <a:rPr lang="en-US" sz="1600" dirty="0"/>
              <a:t>Expected deliverables</a:t>
            </a:r>
          </a:p>
          <a:p>
            <a:pPr lvl="1"/>
            <a:r>
              <a:rPr lang="en-US" sz="1600" dirty="0"/>
              <a:t>Timing</a:t>
            </a:r>
          </a:p>
          <a:p>
            <a:pPr lvl="1"/>
            <a:r>
              <a:rPr lang="en-US" sz="1600" dirty="0"/>
              <a:t>Budget </a:t>
            </a:r>
          </a:p>
          <a:p>
            <a:pPr lvl="1"/>
            <a:r>
              <a:rPr lang="en-US" sz="1600" dirty="0"/>
              <a:t>Working groups</a:t>
            </a:r>
          </a:p>
        </p:txBody>
      </p:sp>
      <p:pic>
        <p:nvPicPr>
          <p:cNvPr id="18" name="Picture 17" descr="An arrow on a line map">
            <a:extLst>
              <a:ext uri="{FF2B5EF4-FFF2-40B4-BE49-F238E27FC236}">
                <a16:creationId xmlns:a16="http://schemas.microsoft.com/office/drawing/2014/main" id="{56B00F86-31C0-1BFF-BDE6-D4F6E4AA6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5" y="1690688"/>
            <a:ext cx="4086226" cy="3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78" y="87181"/>
            <a:ext cx="2276793" cy="94310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1D74FE-3C57-E9BE-C114-4A64D4D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0"/>
            <a:ext cx="10515600" cy="1325563"/>
          </a:xfrm>
        </p:spPr>
        <p:txBody>
          <a:bodyPr/>
          <a:lstStyle/>
          <a:p>
            <a:r>
              <a:rPr lang="nl-BE" dirty="0" err="1"/>
              <a:t>Recap</a:t>
            </a:r>
            <a:r>
              <a:rPr lang="nl-BE" dirty="0"/>
              <a:t> of last meeting – </a:t>
            </a:r>
            <a:r>
              <a:rPr lang="nl-BE" sz="3600" dirty="0" err="1"/>
              <a:t>finding</a:t>
            </a:r>
            <a:r>
              <a:rPr lang="nl-BE" sz="3600" dirty="0"/>
              <a:t> </a:t>
            </a:r>
            <a:r>
              <a:rPr lang="nl-BE" sz="3600" dirty="0" err="1"/>
              <a:t>documents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51796-49B6-F3BA-DCC5-DC206EEAB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4" y="1088766"/>
            <a:ext cx="4478422" cy="5111558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F8E22CCA-897D-92C2-19CF-59DE7C3F23CA}"/>
              </a:ext>
            </a:extLst>
          </p:cNvPr>
          <p:cNvSpPr/>
          <p:nvPr/>
        </p:nvSpPr>
        <p:spPr>
          <a:xfrm>
            <a:off x="2771775" y="5773026"/>
            <a:ext cx="714375" cy="151816"/>
          </a:xfrm>
          <a:prstGeom prst="leftArrow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91459-0A01-2976-AC91-76AA829DB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888" y="5240665"/>
            <a:ext cx="1636405" cy="1216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B1875E-BC59-5B82-09D1-83AC698B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62" y="5143707"/>
            <a:ext cx="4967387" cy="1056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F06098-64C2-93BC-77F5-BF90DFB68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707" y="1412744"/>
            <a:ext cx="6125357" cy="2924512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DB9AC79B-DB9B-DEFF-A630-15BDAB9916B1}"/>
              </a:ext>
            </a:extLst>
          </p:cNvPr>
          <p:cNvSpPr/>
          <p:nvPr/>
        </p:nvSpPr>
        <p:spPr>
          <a:xfrm rot="16200000">
            <a:off x="7524956" y="4694024"/>
            <a:ext cx="714375" cy="151816"/>
          </a:xfrm>
          <a:prstGeom prst="leftArrow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9B882FDD-890C-31DE-0173-DB7719C1006F}"/>
              </a:ext>
            </a:extLst>
          </p:cNvPr>
          <p:cNvSpPr/>
          <p:nvPr/>
        </p:nvSpPr>
        <p:spPr>
          <a:xfrm rot="10800000">
            <a:off x="4948548" y="3217023"/>
            <a:ext cx="714375" cy="151816"/>
          </a:xfrm>
          <a:prstGeom prst="leftArrow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78" y="87181"/>
            <a:ext cx="2276793" cy="94310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1D74FE-3C57-E9BE-C114-4A64D4D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0"/>
            <a:ext cx="10515600" cy="1325563"/>
          </a:xfrm>
        </p:spPr>
        <p:txBody>
          <a:bodyPr/>
          <a:lstStyle/>
          <a:p>
            <a:r>
              <a:rPr lang="nl-BE" dirty="0" err="1"/>
              <a:t>Recap</a:t>
            </a:r>
            <a:r>
              <a:rPr lang="nl-BE" dirty="0"/>
              <a:t> of last meeting</a:t>
            </a:r>
            <a:endParaRPr lang="en-US" dirty="0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543996C0-D2F0-4BE5-BCA8-604FF3AD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39" y="1538288"/>
            <a:ext cx="9923535" cy="4463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err="1"/>
              <a:t>Discussion</a:t>
            </a:r>
            <a:r>
              <a:rPr lang="nl-BE" sz="2400" dirty="0"/>
              <a:t> on project </a:t>
            </a:r>
            <a:r>
              <a:rPr lang="nl-BE" sz="2400" dirty="0" err="1"/>
              <a:t>ideas</a:t>
            </a:r>
            <a:endParaRPr lang="nl-BE" sz="2400" dirty="0"/>
          </a:p>
          <a:p>
            <a:pPr lvl="1"/>
            <a:r>
              <a:rPr lang="nl-BE" sz="2000" dirty="0"/>
              <a:t>Priority </a:t>
            </a:r>
            <a:r>
              <a:rPr lang="nl-BE" sz="2000" dirty="0" err="1"/>
              <a:t>substances</a:t>
            </a:r>
            <a:r>
              <a:rPr lang="nl-BE" sz="2000" dirty="0"/>
              <a:t> for EU </a:t>
            </a:r>
            <a:r>
              <a:rPr lang="nl-BE" sz="2000" dirty="0" err="1"/>
              <a:t>Soil</a:t>
            </a:r>
            <a:r>
              <a:rPr lang="nl-BE" sz="2000" dirty="0"/>
              <a:t> Monitoring </a:t>
            </a:r>
            <a:r>
              <a:rPr lang="nl-BE" sz="2000" dirty="0" err="1"/>
              <a:t>Law</a:t>
            </a:r>
            <a:r>
              <a:rPr lang="nl-BE" sz="2000" dirty="0"/>
              <a:t> (SML)</a:t>
            </a:r>
          </a:p>
          <a:p>
            <a:pPr lvl="1"/>
            <a:r>
              <a:rPr lang="nl-BE" sz="2000" dirty="0" err="1"/>
              <a:t>Improving</a:t>
            </a:r>
            <a:r>
              <a:rPr lang="nl-BE" sz="2000" dirty="0"/>
              <a:t> PFAS </a:t>
            </a:r>
            <a:r>
              <a:rPr lang="nl-BE" sz="2000" dirty="0" err="1"/>
              <a:t>analytics</a:t>
            </a:r>
            <a:r>
              <a:rPr lang="nl-BE" sz="2000" dirty="0"/>
              <a:t>: TOPA, </a:t>
            </a:r>
            <a:r>
              <a:rPr lang="nl-BE" sz="2000" dirty="0" err="1"/>
              <a:t>sum</a:t>
            </a:r>
            <a:r>
              <a:rPr lang="nl-BE" sz="2000" dirty="0"/>
              <a:t> PFAS </a:t>
            </a:r>
            <a:r>
              <a:rPr lang="nl-BE" sz="2000" dirty="0" err="1"/>
              <a:t>guidance</a:t>
            </a:r>
            <a:r>
              <a:rPr lang="nl-BE" sz="2000" dirty="0"/>
              <a:t>, </a:t>
            </a:r>
            <a:r>
              <a:rPr lang="nl-BE" sz="2000" dirty="0" err="1"/>
              <a:t>comparison</a:t>
            </a:r>
            <a:r>
              <a:rPr lang="nl-BE" sz="2000" dirty="0"/>
              <a:t> NTA </a:t>
            </a:r>
            <a:r>
              <a:rPr lang="nl-BE" sz="2000" dirty="0" err="1"/>
              <a:t>and</a:t>
            </a:r>
            <a:r>
              <a:rPr lang="nl-BE" sz="2000" dirty="0"/>
              <a:t> precursor analysis</a:t>
            </a:r>
            <a:endParaRPr lang="en-US" sz="200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/>
              <a:t>Priority substances SML</a:t>
            </a:r>
          </a:p>
          <a:p>
            <a:pPr lvl="1"/>
            <a:r>
              <a:rPr lang="nl-BE" sz="2000" dirty="0"/>
              <a:t>Significant interest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participants</a:t>
            </a:r>
            <a:endParaRPr lang="nl-BE" sz="2000" dirty="0"/>
          </a:p>
          <a:p>
            <a:pPr lvl="1"/>
            <a:r>
              <a:rPr lang="nl-BE" sz="2000" dirty="0"/>
              <a:t>Setting out a </a:t>
            </a:r>
            <a:r>
              <a:rPr lang="nl-BE" sz="2000" dirty="0" err="1"/>
              <a:t>framework</a:t>
            </a:r>
            <a:r>
              <a:rPr lang="nl-BE" sz="2000" dirty="0"/>
              <a:t> for the </a:t>
            </a:r>
            <a:r>
              <a:rPr lang="nl-BE" sz="2000" dirty="0" err="1"/>
              <a:t>selection</a:t>
            </a:r>
            <a:r>
              <a:rPr lang="nl-BE" sz="2000" dirty="0"/>
              <a:t> of Priority </a:t>
            </a:r>
            <a:r>
              <a:rPr lang="nl-BE" sz="2000" dirty="0" err="1"/>
              <a:t>Substances</a:t>
            </a:r>
            <a:endParaRPr lang="nl-BE" sz="1600" dirty="0"/>
          </a:p>
          <a:p>
            <a:pPr lvl="1"/>
            <a:r>
              <a:rPr lang="nl-BE" sz="2000" dirty="0"/>
              <a:t>Match </a:t>
            </a:r>
            <a:r>
              <a:rPr lang="nl-BE" sz="2000" dirty="0" err="1"/>
              <a:t>to</a:t>
            </a:r>
            <a:r>
              <a:rPr lang="nl-BE" sz="2000" dirty="0"/>
              <a:t> the </a:t>
            </a:r>
            <a:r>
              <a:rPr lang="nl-BE" sz="2000" dirty="0" err="1"/>
              <a:t>needs</a:t>
            </a:r>
            <a:r>
              <a:rPr lang="nl-BE" sz="2000" dirty="0"/>
              <a:t> of Member </a:t>
            </a:r>
            <a:r>
              <a:rPr lang="nl-BE" sz="2000" dirty="0" err="1"/>
              <a:t>States</a:t>
            </a:r>
            <a:r>
              <a:rPr lang="nl-BE" sz="2000" dirty="0"/>
              <a:t> </a:t>
            </a:r>
            <a:r>
              <a:rPr lang="nl-BE" sz="2000" dirty="0" err="1"/>
              <a:t>authorities</a:t>
            </a:r>
            <a:r>
              <a:rPr lang="nl-BE" sz="2000" dirty="0"/>
              <a:t> </a:t>
            </a:r>
            <a:r>
              <a:rPr lang="nl-BE" sz="2000" dirty="0">
                <a:sym typeface="Wingdings" panose="05000000000000000000" pitchFamily="2" charset="2"/>
              </a:rPr>
              <a:t></a:t>
            </a:r>
            <a:r>
              <a:rPr lang="nl-BE" sz="2000" dirty="0"/>
              <a:t> </a:t>
            </a:r>
            <a:r>
              <a:rPr lang="nl-BE" sz="2000" dirty="0" err="1">
                <a:solidFill>
                  <a:srgbClr val="00B050"/>
                </a:solidFill>
              </a:rPr>
              <a:t>soil</a:t>
            </a:r>
            <a:r>
              <a:rPr lang="nl-BE" sz="2000" dirty="0"/>
              <a:t> </a:t>
            </a:r>
            <a:r>
              <a:rPr lang="nl-BE" sz="2000" dirty="0" err="1">
                <a:solidFill>
                  <a:srgbClr val="00B050"/>
                </a:solidFill>
              </a:rPr>
              <a:t>watch</a:t>
            </a:r>
            <a:r>
              <a:rPr lang="nl-BE" sz="2000" dirty="0">
                <a:solidFill>
                  <a:srgbClr val="00B050"/>
                </a:solidFill>
              </a:rPr>
              <a:t> list</a:t>
            </a:r>
            <a:endParaRPr lang="nl-BE" sz="1600" dirty="0">
              <a:solidFill>
                <a:srgbClr val="00B050"/>
              </a:solidFill>
            </a:endParaRPr>
          </a:p>
          <a:p>
            <a:pPr lvl="1"/>
            <a:r>
              <a:rPr lang="nl-BE" sz="2000" dirty="0" err="1"/>
              <a:t>Yet</a:t>
            </a:r>
            <a:r>
              <a:rPr lang="nl-BE" sz="2000" dirty="0"/>
              <a:t> </a:t>
            </a:r>
            <a:r>
              <a:rPr lang="nl-BE" sz="2000" dirty="0" err="1"/>
              <a:t>also</a:t>
            </a:r>
            <a:r>
              <a:rPr lang="nl-BE" sz="2000" dirty="0"/>
              <a:t> </a:t>
            </a:r>
            <a:r>
              <a:rPr lang="nl-BE" sz="2000" dirty="0" err="1"/>
              <a:t>projecting</a:t>
            </a:r>
            <a:r>
              <a:rPr lang="nl-BE" sz="2000" dirty="0"/>
              <a:t> </a:t>
            </a:r>
            <a:r>
              <a:rPr lang="nl-BE" sz="2000" dirty="0" err="1"/>
              <a:t>which</a:t>
            </a:r>
            <a:r>
              <a:rPr lang="nl-BE" sz="2000" dirty="0"/>
              <a:t> (</a:t>
            </a:r>
            <a:r>
              <a:rPr lang="nl-BE" sz="2000" dirty="0" err="1"/>
              <a:t>emerging</a:t>
            </a:r>
            <a:r>
              <a:rPr lang="nl-BE" sz="2000" dirty="0"/>
              <a:t>) </a:t>
            </a:r>
            <a:r>
              <a:rPr lang="nl-BE" sz="2000" dirty="0" err="1"/>
              <a:t>contaminants</a:t>
            </a:r>
            <a:r>
              <a:rPr lang="nl-BE" sz="2000" dirty="0"/>
              <a:t> </a:t>
            </a:r>
            <a:r>
              <a:rPr lang="nl-BE" sz="2000" dirty="0" err="1"/>
              <a:t>should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monitored</a:t>
            </a:r>
            <a:r>
              <a:rPr lang="nl-BE" sz="2000" dirty="0"/>
              <a:t> in the </a:t>
            </a:r>
            <a:r>
              <a:rPr lang="nl-BE" sz="2000" dirty="0" err="1"/>
              <a:t>future</a:t>
            </a:r>
            <a:r>
              <a:rPr lang="nl-BE" sz="2000" dirty="0"/>
              <a:t> incl. </a:t>
            </a:r>
            <a:r>
              <a:rPr lang="nl-BE" sz="2000" dirty="0" err="1"/>
              <a:t>use</a:t>
            </a:r>
            <a:r>
              <a:rPr lang="nl-BE" sz="2000" dirty="0"/>
              <a:t> of </a:t>
            </a:r>
            <a:r>
              <a:rPr lang="nl-BE" sz="2000" dirty="0" err="1"/>
              <a:t>novel</a:t>
            </a:r>
            <a:r>
              <a:rPr lang="nl-BE" sz="2000" dirty="0"/>
              <a:t> </a:t>
            </a:r>
            <a:r>
              <a:rPr lang="nl-BE" sz="2000" dirty="0" err="1"/>
              <a:t>methods</a:t>
            </a:r>
            <a:r>
              <a:rPr lang="nl-BE" sz="2000" dirty="0"/>
              <a:t> </a:t>
            </a:r>
            <a:r>
              <a:rPr lang="nl-BE" sz="2000" dirty="0">
                <a:sym typeface="Wingdings" panose="05000000000000000000" pitchFamily="2" charset="2"/>
              </a:rPr>
              <a:t> </a:t>
            </a:r>
            <a:r>
              <a:rPr lang="nl-BE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future-proof</a:t>
            </a:r>
            <a:r>
              <a:rPr lang="nl-BE" sz="2000" dirty="0">
                <a:solidFill>
                  <a:srgbClr val="00B050"/>
                </a:solidFill>
                <a:sym typeface="Wingdings" panose="05000000000000000000" pitchFamily="2" charset="2"/>
              </a:rPr>
              <a:t>  </a:t>
            </a:r>
            <a:r>
              <a:rPr lang="nl-BE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soil</a:t>
            </a:r>
            <a:r>
              <a:rPr lang="nl-BE" sz="2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watch</a:t>
            </a:r>
            <a:r>
              <a:rPr lang="nl-BE" sz="2000" dirty="0">
                <a:solidFill>
                  <a:srgbClr val="00B050"/>
                </a:solidFill>
                <a:sym typeface="Wingdings" panose="05000000000000000000" pitchFamily="2" charset="2"/>
              </a:rPr>
              <a:t> list</a:t>
            </a:r>
            <a:endParaRPr lang="nl-BE" sz="2000" dirty="0">
              <a:solidFill>
                <a:srgbClr val="00B05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BF9B8E-DCC3-5292-614F-88EFAEA0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99" y="711152"/>
            <a:ext cx="3009475" cy="152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FF7CC8B-218A-5602-3E52-DE839C1307F9}"/>
              </a:ext>
            </a:extLst>
          </p:cNvPr>
          <p:cNvGrpSpPr/>
          <p:nvPr/>
        </p:nvGrpSpPr>
        <p:grpSpPr>
          <a:xfrm>
            <a:off x="135967" y="6001333"/>
            <a:ext cx="2607234" cy="736613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16E887-0FCA-1A80-14A1-8950CA5AD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19AB24-40E7-35BD-07BC-8BA9B5773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8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78" y="87181"/>
            <a:ext cx="2276793" cy="94310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1D74FE-3C57-E9BE-C114-4A64D4D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2388146"/>
            <a:ext cx="10515600" cy="1724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Feedback JRC workshop</a:t>
            </a:r>
            <a:br>
              <a:rPr lang="en-US" dirty="0"/>
            </a:br>
            <a:r>
              <a:rPr lang="en-US" dirty="0"/>
              <a:t>“Soil Pollution and Remediation: Data and Knowledge Structuring, Harmonizing and Sharing” 30-07-2024, ISPRA 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(Xenia Trier, Aragorn project)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3C534-035C-2980-3F48-E837B3E3069B}"/>
              </a:ext>
            </a:extLst>
          </p:cNvPr>
          <p:cNvGrpSpPr/>
          <p:nvPr/>
        </p:nvGrpSpPr>
        <p:grpSpPr>
          <a:xfrm>
            <a:off x="135967" y="6001333"/>
            <a:ext cx="2607234" cy="736613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53BE4B-33D7-CF79-D2DE-B18581B9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610254-EE5C-4670-77FB-B0CF1719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F6B8CB4-48D4-4EF6-3341-54D36AFD2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537" y="5097908"/>
            <a:ext cx="2505425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78" y="87181"/>
            <a:ext cx="2276793" cy="9431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35966" y="5569371"/>
            <a:ext cx="3712869" cy="1168576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pic>
        <p:nvPicPr>
          <p:cNvPr id="6" name="Picture 5" descr="A hand planting a plant in the dirt&#10;&#10;Description automatically generated">
            <a:extLst>
              <a:ext uri="{FF2B5EF4-FFF2-40B4-BE49-F238E27FC236}">
                <a16:creationId xmlns:a16="http://schemas.microsoft.com/office/drawing/2014/main" id="{67A4CD02-42C7-01A5-3844-CD3BBFD95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6" y="156996"/>
            <a:ext cx="7979334" cy="531955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71D74FE-3C57-E9BE-C114-4A64D4D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684" y="2393950"/>
            <a:ext cx="564681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l-BE" dirty="0"/>
              <a:t>Project: Development of a “</a:t>
            </a:r>
            <a:r>
              <a:rPr lang="nl-BE" dirty="0" err="1"/>
              <a:t>soil</a:t>
            </a:r>
            <a:r>
              <a:rPr lang="nl-BE" dirty="0"/>
              <a:t> </a:t>
            </a:r>
            <a:r>
              <a:rPr lang="nl-BE" dirty="0" err="1"/>
              <a:t>watch</a:t>
            </a:r>
            <a:r>
              <a:rPr lang="nl-BE" dirty="0"/>
              <a:t> list”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75" y="87181"/>
            <a:ext cx="1709896" cy="708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90500" y="5676899"/>
            <a:ext cx="3658335" cy="1061047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8EFD89E-0F7F-6C15-BCE5-41622A12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96" y="261121"/>
            <a:ext cx="10467975" cy="1307222"/>
          </a:xfrm>
        </p:spPr>
        <p:txBody>
          <a:bodyPr/>
          <a:lstStyle/>
          <a:p>
            <a:r>
              <a:rPr lang="nl-BE" dirty="0"/>
              <a:t>Priority </a:t>
            </a:r>
            <a:r>
              <a:rPr lang="nl-BE" dirty="0" err="1"/>
              <a:t>substances</a:t>
            </a:r>
            <a:r>
              <a:rPr lang="nl-BE" dirty="0"/>
              <a:t> for EU SML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C7F5-830C-96A3-FEA9-8035960E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31" y="2005522"/>
            <a:ext cx="4571999" cy="263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Setting up a </a:t>
            </a:r>
            <a:r>
              <a:rPr lang="en-US" sz="2400" dirty="0">
                <a:solidFill>
                  <a:schemeClr val="accent6"/>
                </a:solidFill>
              </a:rPr>
              <a:t>monitoring framework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/>
                </a:solidFill>
              </a:rPr>
              <a:t>assess the soil health </a:t>
            </a:r>
            <a:r>
              <a:rPr lang="en-US" sz="2400" dirty="0"/>
              <a:t>and follow the </a:t>
            </a:r>
            <a:r>
              <a:rPr lang="en-US" sz="2400" dirty="0">
                <a:solidFill>
                  <a:schemeClr val="accent6"/>
                </a:solidFill>
              </a:rPr>
              <a:t>evolution</a:t>
            </a:r>
            <a:r>
              <a:rPr lang="en-US" sz="2400" dirty="0"/>
              <a:t> of soil health and to </a:t>
            </a:r>
            <a:r>
              <a:rPr lang="en-US" sz="2400" dirty="0">
                <a:solidFill>
                  <a:schemeClr val="accent6"/>
                </a:solidFill>
              </a:rPr>
              <a:t>identify degraded soils</a:t>
            </a:r>
            <a:r>
              <a:rPr lang="en-US" sz="2400" dirty="0"/>
              <a:t> in order to regenerate soils and contribute to the 2050 objective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B5D186-EC1B-2812-FA0F-4D38C864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071" y="1576671"/>
            <a:ext cx="5597091" cy="3611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A76A71-4A10-2720-0BF6-95719F9CE3B5}"/>
              </a:ext>
            </a:extLst>
          </p:cNvPr>
          <p:cNvSpPr txBox="1"/>
          <p:nvPr/>
        </p:nvSpPr>
        <p:spPr>
          <a:xfrm>
            <a:off x="5723597" y="5400463"/>
            <a:ext cx="6096928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400" dirty="0" err="1"/>
              <a:t>Soil</a:t>
            </a:r>
            <a:r>
              <a:rPr lang="nl-BE" sz="1400" dirty="0"/>
              <a:t> </a:t>
            </a:r>
            <a:r>
              <a:rPr lang="nl-BE" sz="1400" dirty="0" err="1"/>
              <a:t>contamination</a:t>
            </a:r>
            <a:r>
              <a:rPr lang="nl-BE" sz="1400" dirty="0"/>
              <a:t>: 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nl-BE" sz="1200" dirty="0"/>
              <a:t>Concentration of heavy </a:t>
            </a:r>
            <a:r>
              <a:rPr lang="nl-BE" sz="1200" dirty="0" err="1"/>
              <a:t>metals</a:t>
            </a:r>
            <a:r>
              <a:rPr lang="nl-BE" sz="1200" dirty="0"/>
              <a:t> in </a:t>
            </a:r>
            <a:r>
              <a:rPr lang="nl-BE" sz="1200" dirty="0" err="1"/>
              <a:t>soil</a:t>
            </a:r>
            <a:r>
              <a:rPr lang="nl-BE" sz="1200" dirty="0"/>
              <a:t> (As, Sb, Cd, Co, Cr </a:t>
            </a:r>
            <a:r>
              <a:rPr lang="nl-BE" sz="1200" dirty="0" err="1"/>
              <a:t>total</a:t>
            </a:r>
            <a:r>
              <a:rPr lang="nl-BE" sz="1200" dirty="0"/>
              <a:t>, Cu, Hg, Pb, Ni, Tl, V, Zn)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nl-BE" sz="1200" dirty="0"/>
              <a:t>Concentration of a </a:t>
            </a:r>
            <a:r>
              <a:rPr lang="nl-BE" sz="1200" b="1" dirty="0" err="1"/>
              <a:t>selection</a:t>
            </a:r>
            <a:r>
              <a:rPr lang="nl-BE" sz="1200" b="1" dirty="0"/>
              <a:t> of </a:t>
            </a:r>
            <a:r>
              <a:rPr lang="nl-BE" sz="1200" b="1" dirty="0" err="1"/>
              <a:t>organic</a:t>
            </a:r>
            <a:r>
              <a:rPr lang="nl-BE" sz="1200" b="1" dirty="0"/>
              <a:t> </a:t>
            </a:r>
            <a:r>
              <a:rPr lang="nl-BE" sz="1200" b="1" dirty="0" err="1"/>
              <a:t>contaminants</a:t>
            </a:r>
            <a:r>
              <a:rPr lang="nl-BE" sz="1200" b="1" dirty="0"/>
              <a:t> </a:t>
            </a:r>
            <a:r>
              <a:rPr lang="nl-BE" sz="1200" dirty="0" err="1"/>
              <a:t>established</a:t>
            </a:r>
            <a:r>
              <a:rPr lang="nl-BE" sz="1200" dirty="0"/>
              <a:t> </a:t>
            </a:r>
            <a:r>
              <a:rPr lang="nl-BE" sz="1200" dirty="0" err="1"/>
              <a:t>by</a:t>
            </a:r>
            <a:r>
              <a:rPr lang="nl-BE" sz="1200" dirty="0"/>
              <a:t> the Member </a:t>
            </a:r>
            <a:r>
              <a:rPr lang="nl-BE" sz="1200" dirty="0" err="1"/>
              <a:t>States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taking</a:t>
            </a:r>
            <a:r>
              <a:rPr lang="nl-BE" sz="1200" dirty="0"/>
              <a:t> </a:t>
            </a:r>
            <a:r>
              <a:rPr lang="nl-BE" sz="1200" dirty="0" err="1"/>
              <a:t>into</a:t>
            </a:r>
            <a:r>
              <a:rPr lang="nl-BE" sz="1200" dirty="0"/>
              <a:t> account </a:t>
            </a:r>
            <a:r>
              <a:rPr lang="nl-BE" sz="1200" dirty="0" err="1"/>
              <a:t>existing</a:t>
            </a:r>
            <a:r>
              <a:rPr lang="nl-BE" sz="1200" dirty="0"/>
              <a:t> </a:t>
            </a:r>
            <a:r>
              <a:rPr lang="nl-BE" sz="1200" dirty="0" err="1"/>
              <a:t>concentration</a:t>
            </a:r>
            <a:r>
              <a:rPr lang="nl-BE" sz="1200" dirty="0"/>
              <a:t> </a:t>
            </a:r>
            <a:r>
              <a:rPr lang="nl-BE" sz="1200" dirty="0" err="1"/>
              <a:t>limits</a:t>
            </a:r>
            <a:r>
              <a:rPr lang="nl-BE" sz="1200" dirty="0"/>
              <a:t> e.g. water </a:t>
            </a:r>
            <a:r>
              <a:rPr lang="nl-BE" sz="1200" dirty="0" err="1"/>
              <a:t>quality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air </a:t>
            </a:r>
            <a:r>
              <a:rPr lang="nl-BE" sz="1200" dirty="0" err="1"/>
              <a:t>emissions</a:t>
            </a:r>
            <a:r>
              <a:rPr lang="nl-BE" sz="1200" dirty="0"/>
              <a:t> in EU </a:t>
            </a:r>
            <a:r>
              <a:rPr lang="nl-BE" sz="1200" dirty="0" err="1"/>
              <a:t>legislation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73C81-6C4F-3A79-7054-244EE4C3D7BA}"/>
              </a:ext>
            </a:extLst>
          </p:cNvPr>
          <p:cNvSpPr txBox="1"/>
          <p:nvPr/>
        </p:nvSpPr>
        <p:spPr>
          <a:xfrm>
            <a:off x="4109986" y="5400463"/>
            <a:ext cx="1588169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400" dirty="0"/>
              <a:t>Annex I, Part B:</a:t>
            </a:r>
          </a:p>
          <a:p>
            <a:r>
              <a:rPr lang="nl-BE" sz="1200" dirty="0" err="1"/>
              <a:t>Soil</a:t>
            </a:r>
            <a:r>
              <a:rPr lang="nl-BE" sz="1200" dirty="0"/>
              <a:t> </a:t>
            </a:r>
            <a:r>
              <a:rPr lang="nl-BE" sz="1200" dirty="0" err="1"/>
              <a:t>descriptors</a:t>
            </a:r>
            <a:r>
              <a:rPr lang="nl-BE" sz="1200" dirty="0"/>
              <a:t> </a:t>
            </a:r>
            <a:r>
              <a:rPr lang="nl-BE" sz="1200" dirty="0" err="1"/>
              <a:t>with</a:t>
            </a:r>
            <a:r>
              <a:rPr lang="nl-BE" sz="1200" dirty="0"/>
              <a:t> criteria for </a:t>
            </a:r>
            <a:r>
              <a:rPr lang="nl-BE" sz="1200" dirty="0" err="1"/>
              <a:t>healthy</a:t>
            </a:r>
            <a:r>
              <a:rPr lang="nl-BE" sz="1200" dirty="0"/>
              <a:t> </a:t>
            </a:r>
            <a:r>
              <a:rPr lang="nl-BE" sz="1200" dirty="0" err="1"/>
              <a:t>soil</a:t>
            </a:r>
            <a:r>
              <a:rPr lang="nl-BE" sz="1200" dirty="0"/>
              <a:t> </a:t>
            </a:r>
            <a:r>
              <a:rPr lang="nl-BE" sz="1200" dirty="0" err="1"/>
              <a:t>condition</a:t>
            </a:r>
            <a:r>
              <a:rPr lang="nl-BE" sz="1200" dirty="0"/>
              <a:t> </a:t>
            </a:r>
            <a:r>
              <a:rPr lang="nl-BE" sz="1200" dirty="0" err="1"/>
              <a:t>established</a:t>
            </a:r>
            <a:r>
              <a:rPr lang="nl-BE" sz="1200" dirty="0"/>
              <a:t> at MS level</a:t>
            </a:r>
            <a:endParaRPr lang="en-US" sz="1200" dirty="0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BF5BA62-FBA4-C335-1FFF-ED527028CBA8}"/>
              </a:ext>
            </a:extLst>
          </p:cNvPr>
          <p:cNvCxnSpPr/>
          <p:nvPr/>
        </p:nvCxnSpPr>
        <p:spPr>
          <a:xfrm rot="5400000">
            <a:off x="4357142" y="4853533"/>
            <a:ext cx="618913" cy="474946"/>
          </a:xfrm>
          <a:prstGeom prst="bentConnector3">
            <a:avLst>
              <a:gd name="adj1" fmla="val 229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7DC7F5-830C-96A3-FEA9-8035960ED340}"/>
              </a:ext>
            </a:extLst>
          </p:cNvPr>
          <p:cNvSpPr txBox="1">
            <a:spLocks/>
          </p:cNvSpPr>
          <p:nvPr/>
        </p:nvSpPr>
        <p:spPr>
          <a:xfrm>
            <a:off x="2059141" y="1642639"/>
            <a:ext cx="6712920" cy="2719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Input of the Council to the EU SML (up for discussion trialogues):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 </a:t>
            </a:r>
            <a:r>
              <a:rPr lang="en-US" sz="1600" b="1" dirty="0"/>
              <a:t>watch list</a:t>
            </a:r>
            <a:r>
              <a:rPr lang="en-US" sz="1600" dirty="0"/>
              <a:t>, as in use in the Water Framework Directive (WFD) for surface and groundwater, should be developed for soil contamination.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The Commission, in cooperation with the Member States, shall establish an </a:t>
            </a:r>
            <a:r>
              <a:rPr lang="en-US" sz="1600" b="1" dirty="0"/>
              <a:t>indicative watch list of soil contaminants, having a high potential to affect soil health, human health or the environment</a:t>
            </a:r>
            <a:r>
              <a:rPr lang="en-US" sz="1600" dirty="0"/>
              <a:t>. The watch list should be updated according to the latest scientific knowledge. Member States may  then adapt their soil contamination descriptor accordingly. </a:t>
            </a:r>
          </a:p>
        </p:txBody>
      </p:sp>
    </p:spTree>
    <p:extLst>
      <p:ext uri="{BB962C8B-B14F-4D97-AF65-F5344CB8AC3E}">
        <p14:creationId xmlns:p14="http://schemas.microsoft.com/office/powerpoint/2010/main" val="17084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75" y="87181"/>
            <a:ext cx="1709896" cy="708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90500" y="5676899"/>
            <a:ext cx="3658335" cy="1061047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8EFD89E-0F7F-6C15-BCE5-41622A12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89"/>
            <a:ext cx="9638146" cy="1307222"/>
          </a:xfrm>
        </p:spPr>
        <p:txBody>
          <a:bodyPr/>
          <a:lstStyle/>
          <a:p>
            <a:r>
              <a:rPr lang="nl-BE" dirty="0" err="1"/>
              <a:t>Defining</a:t>
            </a:r>
            <a:r>
              <a:rPr lang="nl-BE" dirty="0"/>
              <a:t> the </a:t>
            </a:r>
            <a:r>
              <a:rPr lang="nl-BE" dirty="0" err="1"/>
              <a:t>aims</a:t>
            </a:r>
            <a:r>
              <a:rPr lang="nl-BE" dirty="0"/>
              <a:t> of the project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AA7F5-2ACB-9DDA-4753-0E55F336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Different approaches </a:t>
            </a:r>
            <a:r>
              <a:rPr lang="nl-BE" dirty="0" err="1"/>
              <a:t>possible</a:t>
            </a:r>
            <a:endParaRPr lang="nl-BE" dirty="0"/>
          </a:p>
          <a:p>
            <a:r>
              <a:rPr lang="nl-BE" dirty="0"/>
              <a:t>From a Member State </a:t>
            </a:r>
            <a:r>
              <a:rPr lang="nl-BE" dirty="0" err="1"/>
              <a:t>authority</a:t>
            </a:r>
            <a:r>
              <a:rPr lang="nl-BE" dirty="0"/>
              <a:t> </a:t>
            </a:r>
            <a:r>
              <a:rPr lang="nl-BE" dirty="0" err="1"/>
              <a:t>perspective</a:t>
            </a:r>
            <a:r>
              <a:rPr lang="nl-BE" dirty="0"/>
              <a:t> in charge of </a:t>
            </a:r>
            <a:r>
              <a:rPr lang="en-US" dirty="0"/>
              <a:t>developing</a:t>
            </a:r>
            <a:r>
              <a:rPr lang="nl-BE" dirty="0"/>
              <a:t> a monitoring </a:t>
            </a:r>
            <a:r>
              <a:rPr lang="nl-BE" dirty="0" err="1"/>
              <a:t>network</a:t>
            </a:r>
            <a:endParaRPr lang="nl-BE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1800" dirty="0"/>
              <a:t> </a:t>
            </a:r>
            <a:r>
              <a:rPr lang="nl-BE" sz="1800" dirty="0" err="1"/>
              <a:t>What</a:t>
            </a:r>
            <a:r>
              <a:rPr lang="nl-BE" sz="1800" dirty="0"/>
              <a:t> is </a:t>
            </a:r>
            <a:r>
              <a:rPr lang="nl-BE" sz="1800" dirty="0" err="1"/>
              <a:t>being</a:t>
            </a:r>
            <a:r>
              <a:rPr lang="nl-BE" sz="1800" dirty="0"/>
              <a:t> </a:t>
            </a:r>
            <a:r>
              <a:rPr lang="nl-BE" sz="1800" dirty="0" err="1"/>
              <a:t>measured</a:t>
            </a:r>
            <a:r>
              <a:rPr lang="nl-BE" sz="1800" dirty="0"/>
              <a:t> </a:t>
            </a:r>
            <a:r>
              <a:rPr lang="nl-BE" sz="1800" dirty="0" err="1"/>
              <a:t>already</a:t>
            </a:r>
            <a:r>
              <a:rPr lang="nl-BE" sz="1800" dirty="0"/>
              <a:t> in MS? </a:t>
            </a:r>
            <a:r>
              <a:rPr lang="nl-BE" sz="1800" dirty="0" err="1"/>
              <a:t>Available</a:t>
            </a:r>
            <a:r>
              <a:rPr lang="nl-BE" sz="1800" dirty="0"/>
              <a:t> data?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1800" dirty="0" err="1"/>
              <a:t>Analytical</a:t>
            </a:r>
            <a:r>
              <a:rPr lang="nl-BE" sz="1800" dirty="0"/>
              <a:t> </a:t>
            </a:r>
            <a:r>
              <a:rPr lang="nl-BE" sz="1800" dirty="0" err="1"/>
              <a:t>methods</a:t>
            </a:r>
            <a:r>
              <a:rPr lang="nl-BE" sz="1800" dirty="0"/>
              <a:t>, </a:t>
            </a:r>
            <a:r>
              <a:rPr lang="nl-BE" sz="1800" dirty="0" err="1"/>
              <a:t>feasibility</a:t>
            </a:r>
            <a:r>
              <a:rPr lang="nl-BE" sz="1800" dirty="0"/>
              <a:t> </a:t>
            </a:r>
            <a:r>
              <a:rPr lang="nl-BE" sz="1800" dirty="0" err="1"/>
              <a:t>and</a:t>
            </a:r>
            <a:r>
              <a:rPr lang="nl-BE" sz="1800" dirty="0"/>
              <a:t> </a:t>
            </a:r>
            <a:r>
              <a:rPr lang="nl-BE" sz="1800" dirty="0" err="1"/>
              <a:t>costs</a:t>
            </a:r>
            <a:r>
              <a:rPr lang="nl-BE" sz="1800" dirty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1800" dirty="0" err="1"/>
              <a:t>Justification</a:t>
            </a:r>
            <a:r>
              <a:rPr lang="nl-BE" sz="1800" dirty="0"/>
              <a:t> for </a:t>
            </a:r>
            <a:r>
              <a:rPr lang="nl-BE" sz="1800" dirty="0" err="1"/>
              <a:t>prioritisation</a:t>
            </a:r>
            <a:r>
              <a:rPr lang="nl-BE" sz="1800" dirty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1800" dirty="0" err="1"/>
              <a:t>Related</a:t>
            </a:r>
            <a:r>
              <a:rPr lang="nl-BE" sz="1800" dirty="0"/>
              <a:t> land </a:t>
            </a:r>
            <a:r>
              <a:rPr lang="nl-BE" sz="1800" dirty="0" err="1"/>
              <a:t>uses</a:t>
            </a:r>
            <a:r>
              <a:rPr lang="nl-BE" sz="1800" dirty="0"/>
              <a:t>?</a:t>
            </a:r>
          </a:p>
          <a:p>
            <a:r>
              <a:rPr lang="nl-BE" dirty="0"/>
              <a:t>From a </a:t>
            </a:r>
            <a:r>
              <a:rPr lang="nl-BE" dirty="0" err="1"/>
              <a:t>scientific</a:t>
            </a:r>
            <a:r>
              <a:rPr lang="nl-BE" dirty="0"/>
              <a:t> </a:t>
            </a:r>
            <a:r>
              <a:rPr lang="nl-BE" dirty="0" err="1"/>
              <a:t>perspective</a:t>
            </a:r>
            <a:r>
              <a:rPr lang="nl-BE" dirty="0"/>
              <a:t>, incl. </a:t>
            </a:r>
            <a:r>
              <a:rPr lang="nl-BE" dirty="0" err="1"/>
              <a:t>innovative</a:t>
            </a:r>
            <a:r>
              <a:rPr lang="nl-BE" dirty="0"/>
              <a:t> </a:t>
            </a:r>
            <a:r>
              <a:rPr lang="nl-BE" dirty="0" err="1"/>
              <a:t>methods</a:t>
            </a:r>
            <a:r>
              <a:rPr lang="nl-BE" dirty="0"/>
              <a:t> for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3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A8808-C3FE-9FE6-2394-2473FB3F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775" y="87181"/>
            <a:ext cx="1709896" cy="708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629D-5993-9253-E422-28DB5A52C80A}"/>
              </a:ext>
            </a:extLst>
          </p:cNvPr>
          <p:cNvGrpSpPr/>
          <p:nvPr/>
        </p:nvGrpSpPr>
        <p:grpSpPr>
          <a:xfrm>
            <a:off x="190500" y="5676899"/>
            <a:ext cx="3658335" cy="1061047"/>
            <a:chOff x="0" y="5954105"/>
            <a:chExt cx="2871908" cy="9038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2B261E-E2B9-99CC-6A0A-22D7A7F1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54105"/>
              <a:ext cx="1147642" cy="9038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8AC3-C322-EE5B-727D-FBFA01845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642" y="5991108"/>
              <a:ext cx="1724266" cy="83831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8EFD89E-0F7F-6C15-BCE5-41622A12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85369"/>
            <a:ext cx="10515600" cy="1325563"/>
          </a:xfrm>
        </p:spPr>
        <p:txBody>
          <a:bodyPr/>
          <a:lstStyle/>
          <a:p>
            <a:r>
              <a:rPr lang="nl-BE" dirty="0"/>
              <a:t>Deliverables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timings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74132-7EB1-537D-76BC-4D1D28D0916D}"/>
              </a:ext>
            </a:extLst>
          </p:cNvPr>
          <p:cNvSpPr txBox="1"/>
          <p:nvPr/>
        </p:nvSpPr>
        <p:spPr>
          <a:xfrm>
            <a:off x="1343025" y="1701060"/>
            <a:ext cx="752475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/>
              <a:t>Milestones</a:t>
            </a:r>
            <a:r>
              <a:rPr lang="nl-BE" b="1" dirty="0"/>
              <a:t> for the EU COM: </a:t>
            </a:r>
          </a:p>
          <a:p>
            <a:r>
              <a:rPr lang="nl-BE" sz="1600" dirty="0" err="1"/>
              <a:t>July</a:t>
            </a:r>
            <a:r>
              <a:rPr lang="nl-BE" sz="1600" dirty="0"/>
              <a:t> 2023: EU COM </a:t>
            </a:r>
            <a:r>
              <a:rPr lang="nl-BE" sz="1600" dirty="0" err="1"/>
              <a:t>proposal</a:t>
            </a:r>
            <a:r>
              <a:rPr lang="nl-BE" sz="1600" dirty="0"/>
              <a:t> </a:t>
            </a:r>
            <a:r>
              <a:rPr lang="nl-BE" sz="1600" dirty="0" err="1"/>
              <a:t>Soil</a:t>
            </a:r>
            <a:r>
              <a:rPr lang="nl-BE" sz="1600" dirty="0"/>
              <a:t> Monitoring </a:t>
            </a:r>
            <a:r>
              <a:rPr lang="nl-BE" sz="1600" dirty="0" err="1"/>
              <a:t>Law</a:t>
            </a:r>
            <a:r>
              <a:rPr lang="nl-BE" sz="1600" dirty="0"/>
              <a:t> (SML)</a:t>
            </a:r>
          </a:p>
          <a:p>
            <a:r>
              <a:rPr lang="nl-BE" sz="1600" dirty="0"/>
              <a:t>April 2024: EU </a:t>
            </a:r>
            <a:r>
              <a:rPr lang="nl-BE" sz="1600" dirty="0" err="1"/>
              <a:t>Parliament</a:t>
            </a:r>
            <a:r>
              <a:rPr lang="nl-BE" sz="1600" dirty="0"/>
              <a:t> </a:t>
            </a:r>
            <a:r>
              <a:rPr lang="nl-BE" sz="1600" dirty="0" err="1"/>
              <a:t>adopts</a:t>
            </a:r>
            <a:r>
              <a:rPr lang="nl-BE" sz="1600" dirty="0"/>
              <a:t> </a:t>
            </a:r>
            <a:r>
              <a:rPr lang="nl-BE" sz="1600" dirty="0" err="1"/>
              <a:t>its</a:t>
            </a:r>
            <a:r>
              <a:rPr lang="nl-BE" sz="1600" dirty="0"/>
              <a:t> </a:t>
            </a:r>
            <a:r>
              <a:rPr lang="nl-BE" sz="1600" dirty="0" err="1"/>
              <a:t>position</a:t>
            </a:r>
            <a:endParaRPr lang="nl-BE" sz="1600" dirty="0"/>
          </a:p>
          <a:p>
            <a:r>
              <a:rPr lang="nl-BE" sz="1600" dirty="0" err="1"/>
              <a:t>June</a:t>
            </a:r>
            <a:r>
              <a:rPr lang="nl-BE" sz="1600" dirty="0"/>
              <a:t> 2024: EU Council </a:t>
            </a:r>
            <a:r>
              <a:rPr lang="nl-BE" sz="1600" dirty="0" err="1"/>
              <a:t>agreed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approved</a:t>
            </a:r>
            <a:r>
              <a:rPr lang="nl-BE" sz="1600" dirty="0"/>
              <a:t> </a:t>
            </a:r>
            <a:r>
              <a:rPr lang="nl-BE" sz="1600" dirty="0" err="1"/>
              <a:t>general</a:t>
            </a:r>
            <a:r>
              <a:rPr lang="nl-BE" sz="1600" dirty="0"/>
              <a:t> approach </a:t>
            </a:r>
            <a:r>
              <a:rPr lang="nl-BE" sz="1600" dirty="0" err="1"/>
              <a:t>towards</a:t>
            </a:r>
            <a:r>
              <a:rPr lang="nl-BE" sz="1600" dirty="0"/>
              <a:t> the EU SML</a:t>
            </a:r>
          </a:p>
          <a:p>
            <a:r>
              <a:rPr lang="nl-BE" sz="1600" dirty="0" err="1"/>
              <a:t>Upcoming</a:t>
            </a:r>
            <a:r>
              <a:rPr lang="nl-BE" sz="1600" dirty="0"/>
              <a:t>: </a:t>
            </a:r>
            <a:r>
              <a:rPr lang="nl-BE" sz="1600" dirty="0" err="1"/>
              <a:t>trilogue</a:t>
            </a:r>
            <a:r>
              <a:rPr lang="nl-BE" sz="1600" dirty="0"/>
              <a:t> </a:t>
            </a:r>
            <a:r>
              <a:rPr lang="nl-BE" sz="1600" dirty="0" err="1"/>
              <a:t>negotiations</a:t>
            </a:r>
            <a:r>
              <a:rPr lang="nl-BE" sz="1600" dirty="0"/>
              <a:t> </a:t>
            </a:r>
          </a:p>
          <a:p>
            <a:r>
              <a:rPr lang="nl-BE" sz="1600" dirty="0"/>
              <a:t>??: </a:t>
            </a:r>
            <a:r>
              <a:rPr lang="nl-BE" sz="1600" dirty="0" err="1"/>
              <a:t>implementation</a:t>
            </a:r>
            <a:r>
              <a:rPr lang="nl-BE" sz="1600" dirty="0"/>
              <a:t> 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BD695-9186-30EF-B1A3-3DE34FB18894}"/>
              </a:ext>
            </a:extLst>
          </p:cNvPr>
          <p:cNvSpPr txBox="1"/>
          <p:nvPr/>
        </p:nvSpPr>
        <p:spPr>
          <a:xfrm>
            <a:off x="4314825" y="4207093"/>
            <a:ext cx="7524750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err="1"/>
              <a:t>Milestones</a:t>
            </a:r>
            <a:r>
              <a:rPr lang="nl-BE" b="1" dirty="0"/>
              <a:t> for WG7: </a:t>
            </a:r>
          </a:p>
          <a:p>
            <a:r>
              <a:rPr lang="nl-BE" sz="1600" dirty="0"/>
              <a:t>December 2024: JPA </a:t>
            </a:r>
            <a:r>
              <a:rPr lang="nl-BE" sz="1600" dirty="0" err="1"/>
              <a:t>proposal</a:t>
            </a:r>
            <a:r>
              <a:rPr lang="nl-BE" sz="1600" dirty="0"/>
              <a:t> ready</a:t>
            </a:r>
          </a:p>
          <a:p>
            <a:r>
              <a:rPr lang="nl-BE" sz="1600" dirty="0" err="1"/>
              <a:t>January</a:t>
            </a:r>
            <a:r>
              <a:rPr lang="nl-BE" sz="1600" dirty="0"/>
              <a:t> 2024: official start project</a:t>
            </a:r>
          </a:p>
          <a:p>
            <a:r>
              <a:rPr lang="nl-BE" sz="1600" dirty="0"/>
              <a:t>December 2024: </a:t>
            </a:r>
            <a:r>
              <a:rPr lang="nl-BE" sz="1600" dirty="0" err="1"/>
              <a:t>Soil</a:t>
            </a:r>
            <a:r>
              <a:rPr lang="nl-BE" sz="1600" dirty="0"/>
              <a:t> </a:t>
            </a:r>
            <a:r>
              <a:rPr lang="nl-BE" sz="1600" dirty="0" err="1"/>
              <a:t>watch</a:t>
            </a:r>
            <a:r>
              <a:rPr lang="nl-BE" sz="1600" dirty="0"/>
              <a:t> list ready for transfer </a:t>
            </a:r>
            <a:r>
              <a:rPr lang="nl-BE" sz="1600" dirty="0" err="1"/>
              <a:t>to</a:t>
            </a:r>
            <a:r>
              <a:rPr lang="nl-BE" sz="1600" dirty="0"/>
              <a:t> EU COM</a:t>
            </a:r>
          </a:p>
          <a:p>
            <a:r>
              <a:rPr lang="nl-BE" sz="1600" dirty="0"/>
              <a:t>Beyond 2024: continue </a:t>
            </a:r>
            <a:r>
              <a:rPr lang="nl-BE" sz="1600" dirty="0" err="1"/>
              <a:t>working</a:t>
            </a:r>
            <a:r>
              <a:rPr lang="nl-BE" sz="1600" dirty="0"/>
              <a:t> on </a:t>
            </a:r>
            <a:r>
              <a:rPr lang="nl-BE" sz="1600" dirty="0" err="1"/>
              <a:t>future-proof</a:t>
            </a:r>
            <a:r>
              <a:rPr lang="nl-BE" sz="1600" dirty="0"/>
              <a:t> </a:t>
            </a:r>
            <a:r>
              <a:rPr lang="nl-BE" sz="1600" dirty="0" err="1"/>
              <a:t>soil</a:t>
            </a:r>
            <a:r>
              <a:rPr lang="nl-BE" sz="1600" dirty="0"/>
              <a:t> </a:t>
            </a:r>
            <a:r>
              <a:rPr lang="nl-BE" sz="1600" dirty="0" err="1"/>
              <a:t>watch</a:t>
            </a:r>
            <a:r>
              <a:rPr lang="nl-BE" sz="1600" dirty="0"/>
              <a:t> list?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D19A08-50BF-9EE3-487D-1B9D38859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1746805"/>
            <a:ext cx="1900412" cy="708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56CE6-0F36-C6D6-5F93-E536C4B4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127" y="4299029"/>
            <a:ext cx="1709896" cy="708283"/>
          </a:xfrm>
          <a:prstGeom prst="rect">
            <a:avLst/>
          </a:prstGeom>
        </p:spPr>
      </p:pic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F7842E37-0A61-FE72-FE73-ED914DADA83F}"/>
              </a:ext>
            </a:extLst>
          </p:cNvPr>
          <p:cNvSpPr/>
          <p:nvPr/>
        </p:nvSpPr>
        <p:spPr>
          <a:xfrm rot="2098963">
            <a:off x="3952876" y="3606659"/>
            <a:ext cx="1247775" cy="29527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1B4DDC-2B13-D57B-2410-E7B1055D0E9A}"/>
              </a:ext>
            </a:extLst>
          </p:cNvPr>
          <p:cNvSpPr txBox="1"/>
          <p:nvPr/>
        </p:nvSpPr>
        <p:spPr>
          <a:xfrm>
            <a:off x="5105400" y="3543300"/>
            <a:ext cx="236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Urgent action </a:t>
            </a:r>
            <a:r>
              <a:rPr lang="nl-BE" dirty="0" err="1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734</Words>
  <Application>Microsoft Office PowerPoint</Application>
  <PresentationFormat>Widescreen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Wingdings</vt:lpstr>
      <vt:lpstr>Office Theme</vt:lpstr>
      <vt:lpstr>WG 7: Contaminants of emerging concern in soil and the terrestrial environment</vt:lpstr>
      <vt:lpstr>Why this meeting?</vt:lpstr>
      <vt:lpstr>Recap of last meeting – finding documents</vt:lpstr>
      <vt:lpstr>Recap of last meeting</vt:lpstr>
      <vt:lpstr>Feedback JRC workshop “Soil Pollution and Remediation: Data and Knowledge Structuring, Harmonizing and Sharing” 30-07-2024, ISPRA   (Xenia Trier, Aragorn project)</vt:lpstr>
      <vt:lpstr>Project: Development of a “soil watch list”</vt:lpstr>
      <vt:lpstr>Priority substances for EU SML</vt:lpstr>
      <vt:lpstr>Defining the aims of the project</vt:lpstr>
      <vt:lpstr>Deliverables and timings</vt:lpstr>
      <vt:lpstr>PowerPoint Presentation</vt:lpstr>
      <vt:lpstr>Next steps? </vt:lpstr>
    </vt:vector>
  </TitlesOfParts>
  <Company>OVAM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 7: Contaminants of emerging concern in soil and the terrestrial environment</dc:title>
  <dc:creator>Laetitia Six</dc:creator>
  <cp:lastModifiedBy>Laetitia Six</cp:lastModifiedBy>
  <cp:revision>10</cp:revision>
  <dcterms:created xsi:type="dcterms:W3CDTF">2024-06-28T09:57:53Z</dcterms:created>
  <dcterms:modified xsi:type="dcterms:W3CDTF">2024-09-06T10:00:06Z</dcterms:modified>
</cp:coreProperties>
</file>